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2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5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6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0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2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79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87EA-053D-4522-BA8F-C09A6D50F95B}" type="datetimeFigureOut">
              <a:rPr lang="en-GB" smtClean="0"/>
              <a:t>31/03/2016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8B9C-B79B-4470-A96E-8C2231CA4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9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 PP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3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</dc:title>
  <dc:creator>Courtney Daley</dc:creator>
  <cp:lastModifiedBy>Courtney Daley</cp:lastModifiedBy>
  <cp:revision>1</cp:revision>
  <dcterms:created xsi:type="dcterms:W3CDTF">2016-03-31T12:10:14Z</dcterms:created>
  <dcterms:modified xsi:type="dcterms:W3CDTF">2016-03-31T12:10:34Z</dcterms:modified>
</cp:coreProperties>
</file>