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9EC53-7199-4849-A70E-D51D9C28901D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393AF-F4FD-4E33-80C6-8D0F65BB7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958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9EC53-7199-4849-A70E-D51D9C28901D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393AF-F4FD-4E33-80C6-8D0F65BB7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326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9EC53-7199-4849-A70E-D51D9C28901D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393AF-F4FD-4E33-80C6-8D0F65BB7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400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9EC53-7199-4849-A70E-D51D9C28901D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393AF-F4FD-4E33-80C6-8D0F65BB7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952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9EC53-7199-4849-A70E-D51D9C28901D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393AF-F4FD-4E33-80C6-8D0F65BB7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985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9EC53-7199-4849-A70E-D51D9C28901D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393AF-F4FD-4E33-80C6-8D0F65BB7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210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9EC53-7199-4849-A70E-D51D9C28901D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393AF-F4FD-4E33-80C6-8D0F65BB7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995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9EC53-7199-4849-A70E-D51D9C28901D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393AF-F4FD-4E33-80C6-8D0F65BB7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796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9EC53-7199-4849-A70E-D51D9C28901D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393AF-F4FD-4E33-80C6-8D0F65BB7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89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9EC53-7199-4849-A70E-D51D9C28901D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393AF-F4FD-4E33-80C6-8D0F65BB7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722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9EC53-7199-4849-A70E-D51D9C28901D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393AF-F4FD-4E33-80C6-8D0F65BB7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979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29EC53-7199-4849-A70E-D51D9C28901D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393AF-F4FD-4E33-80C6-8D0F65BB7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911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22123" y="241068"/>
            <a:ext cx="1970116" cy="39069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Door Challenge</a:t>
            </a:r>
            <a:endParaRPr lang="en-US" dirty="0"/>
          </a:p>
        </p:txBody>
      </p:sp>
      <p:cxnSp>
        <p:nvCxnSpPr>
          <p:cNvPr id="4" name="Straight Connector 3"/>
          <p:cNvCxnSpPr>
            <a:stCxn id="2" idx="2"/>
          </p:cNvCxnSpPr>
          <p:nvPr/>
        </p:nvCxnSpPr>
        <p:spPr>
          <a:xfrm flipH="1">
            <a:off x="5503025" y="631767"/>
            <a:ext cx="4156" cy="1163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972589" y="764771"/>
            <a:ext cx="93351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972589" y="764771"/>
            <a:ext cx="0" cy="3990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246264" y="1163782"/>
            <a:ext cx="1452649" cy="51539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Environment</a:t>
            </a:r>
            <a:endParaRPr lang="en-US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246264" y="1679172"/>
            <a:ext cx="0" cy="33749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3449434" y="1163782"/>
            <a:ext cx="1452649" cy="51539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Door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6378286" y="1163782"/>
            <a:ext cx="1452649" cy="51539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Title Screen/HUD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9581456" y="1205346"/>
            <a:ext cx="1452649" cy="51539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Scenario</a:t>
            </a:r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4175759" y="764771"/>
            <a:ext cx="0" cy="3990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0310552" y="764771"/>
            <a:ext cx="0" cy="3990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7104610" y="764771"/>
            <a:ext cx="0" cy="3990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246264" y="2011680"/>
            <a:ext cx="634884" cy="83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953459" y="1720736"/>
            <a:ext cx="21739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Create a model for</a:t>
            </a:r>
          </a:p>
          <a:p>
            <a:r>
              <a:rPr lang="en-US" dirty="0" smtClean="0"/>
              <a:t>each side of the door</a:t>
            </a:r>
          </a:p>
        </p:txBody>
      </p:sp>
      <p:cxnSp>
        <p:nvCxnSpPr>
          <p:cNvPr id="42" name="Straight Connector 41"/>
          <p:cNvCxnSpPr/>
          <p:nvPr/>
        </p:nvCxnSpPr>
        <p:spPr>
          <a:xfrm>
            <a:off x="3440775" y="1679172"/>
            <a:ext cx="0" cy="33749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3449434" y="2011680"/>
            <a:ext cx="814994" cy="83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4336739" y="1827014"/>
            <a:ext cx="1946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Create door model</a:t>
            </a:r>
            <a:endParaRPr lang="en-US" dirty="0"/>
          </a:p>
        </p:txBody>
      </p:sp>
      <p:cxnSp>
        <p:nvCxnSpPr>
          <p:cNvPr id="50" name="Straight Connector 49"/>
          <p:cNvCxnSpPr/>
          <p:nvPr/>
        </p:nvCxnSpPr>
        <p:spPr>
          <a:xfrm>
            <a:off x="3449434" y="3964140"/>
            <a:ext cx="81499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329749" y="3640974"/>
            <a:ext cx="12920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Find sound for door</a:t>
            </a:r>
            <a:endParaRPr lang="en-US" dirty="0"/>
          </a:p>
        </p:txBody>
      </p:sp>
      <p:cxnSp>
        <p:nvCxnSpPr>
          <p:cNvPr id="53" name="Straight Connector 52"/>
          <p:cNvCxnSpPr/>
          <p:nvPr/>
        </p:nvCxnSpPr>
        <p:spPr>
          <a:xfrm>
            <a:off x="6378286" y="1679172"/>
            <a:ext cx="0" cy="34414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6386944" y="2003367"/>
            <a:ext cx="814994" cy="83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7226544" y="1835327"/>
            <a:ext cx="16069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Create original </a:t>
            </a:r>
          </a:p>
          <a:p>
            <a:r>
              <a:rPr lang="en-US" dirty="0" smtClean="0"/>
              <a:t>title</a:t>
            </a:r>
            <a:endParaRPr lang="en-US" dirty="0"/>
          </a:p>
        </p:txBody>
      </p:sp>
      <p:cxnSp>
        <p:nvCxnSpPr>
          <p:cNvPr id="57" name="Straight Connector 56"/>
          <p:cNvCxnSpPr/>
          <p:nvPr/>
        </p:nvCxnSpPr>
        <p:spPr>
          <a:xfrm>
            <a:off x="6395332" y="3034453"/>
            <a:ext cx="814994" cy="83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7226544" y="2715443"/>
            <a:ext cx="21178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Create click to enter </a:t>
            </a:r>
          </a:p>
          <a:p>
            <a:r>
              <a:rPr lang="en-US" dirty="0" smtClean="0"/>
              <a:t>Level button</a:t>
            </a:r>
            <a:endParaRPr lang="en-US" dirty="0"/>
          </a:p>
        </p:txBody>
      </p:sp>
      <p:cxnSp>
        <p:nvCxnSpPr>
          <p:cNvPr id="61" name="Straight Connector 60"/>
          <p:cNvCxnSpPr/>
          <p:nvPr/>
        </p:nvCxnSpPr>
        <p:spPr>
          <a:xfrm>
            <a:off x="6375328" y="3955827"/>
            <a:ext cx="814994" cy="83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7226544" y="3632661"/>
            <a:ext cx="17146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Put team names</a:t>
            </a:r>
          </a:p>
          <a:p>
            <a:r>
              <a:rPr lang="en-US" dirty="0"/>
              <a:t>w</a:t>
            </a:r>
            <a:r>
              <a:rPr lang="en-US" dirty="0" smtClean="0"/>
              <a:t>ith job titles</a:t>
            </a:r>
            <a:endParaRPr lang="en-US" dirty="0"/>
          </a:p>
        </p:txBody>
      </p:sp>
      <p:cxnSp>
        <p:nvCxnSpPr>
          <p:cNvPr id="63" name="Straight Connector 62"/>
          <p:cNvCxnSpPr/>
          <p:nvPr/>
        </p:nvCxnSpPr>
        <p:spPr>
          <a:xfrm>
            <a:off x="9581456" y="1720736"/>
            <a:ext cx="0" cy="34414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9590113" y="1999210"/>
            <a:ext cx="814994" cy="83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10487806" y="1835326"/>
            <a:ext cx="15488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Come up with </a:t>
            </a:r>
          </a:p>
          <a:p>
            <a:r>
              <a:rPr lang="en-US" dirty="0" smtClean="0"/>
              <a:t>scenario</a:t>
            </a:r>
            <a:endParaRPr lang="en-US" dirty="0"/>
          </a:p>
        </p:txBody>
      </p:sp>
      <p:cxnSp>
        <p:nvCxnSpPr>
          <p:cNvPr id="66" name="Straight Connector 65"/>
          <p:cNvCxnSpPr/>
          <p:nvPr/>
        </p:nvCxnSpPr>
        <p:spPr>
          <a:xfrm>
            <a:off x="3458090" y="3030297"/>
            <a:ext cx="814994" cy="83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4310444" y="2493817"/>
            <a:ext cx="17443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Make door fully </a:t>
            </a:r>
          </a:p>
          <a:p>
            <a:r>
              <a:rPr lang="en-US" dirty="0" smtClean="0"/>
              <a:t>functional </a:t>
            </a:r>
          </a:p>
          <a:p>
            <a:r>
              <a:rPr lang="en-US" dirty="0" smtClean="0"/>
              <a:t>(open and close)</a:t>
            </a:r>
          </a:p>
        </p:txBody>
      </p:sp>
      <p:cxnSp>
        <p:nvCxnSpPr>
          <p:cNvPr id="69" name="Straight Connector 68"/>
          <p:cNvCxnSpPr/>
          <p:nvPr/>
        </p:nvCxnSpPr>
        <p:spPr>
          <a:xfrm>
            <a:off x="9590113" y="2955482"/>
            <a:ext cx="81499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10487421" y="2715442"/>
            <a:ext cx="15492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Write scenario</a:t>
            </a:r>
          </a:p>
          <a:p>
            <a:r>
              <a:rPr lang="en-US" dirty="0" smtClean="0"/>
              <a:t>down</a:t>
            </a:r>
            <a:endParaRPr lang="en-US" dirty="0"/>
          </a:p>
        </p:txBody>
      </p:sp>
      <p:cxnSp>
        <p:nvCxnSpPr>
          <p:cNvPr id="71" name="Straight Connector 70"/>
          <p:cNvCxnSpPr/>
          <p:nvPr/>
        </p:nvCxnSpPr>
        <p:spPr>
          <a:xfrm flipV="1">
            <a:off x="257692" y="3038607"/>
            <a:ext cx="634884" cy="83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873476" y="2723754"/>
            <a:ext cx="19645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Make environment</a:t>
            </a:r>
          </a:p>
          <a:p>
            <a:r>
              <a:rPr lang="en-US" dirty="0" smtClean="0"/>
              <a:t>represent scenario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324848" y="4156363"/>
            <a:ext cx="1413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Brenton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324848" y="2123594"/>
            <a:ext cx="917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Andrew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94262" y="2269993"/>
            <a:ext cx="917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Andrew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351763" y="3296302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Conor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6492239" y="315884"/>
            <a:ext cx="52370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015942" y="132696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WBS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539645" y="132696"/>
            <a:ext cx="894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Gordon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226544" y="3271642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Conor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257692" y="3955825"/>
            <a:ext cx="634884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913906" y="3694216"/>
            <a:ext cx="20633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Physics</a:t>
            </a:r>
          </a:p>
          <a:p>
            <a:r>
              <a:rPr lang="en-US" sz="1000" dirty="0" smtClean="0"/>
              <a:t>Make sure that game runs smoothly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0038" y="4156363"/>
            <a:ext cx="894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Gordon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0" y="2300"/>
            <a:ext cx="3882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Team: Gordon, </a:t>
            </a:r>
            <a:r>
              <a:rPr lang="en-US" dirty="0" err="1" smtClean="0"/>
              <a:t>Conor</a:t>
            </a:r>
            <a:r>
              <a:rPr lang="en-US" dirty="0" smtClean="0"/>
              <a:t>, Brenton, Andrew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7241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82</Words>
  <Application>Microsoft Office PowerPoint</Application>
  <PresentationFormat>Widescreen</PresentationFormat>
  <Paragraphs>35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WONG, GONG BING (HHS)</dc:creator>
  <cp:lastModifiedBy>WONG, GONG BING (HHS)</cp:lastModifiedBy>
  <cp:revision>7</cp:revision>
  <dcterms:created xsi:type="dcterms:W3CDTF">2018-02-12T13:16:36Z</dcterms:created>
  <dcterms:modified xsi:type="dcterms:W3CDTF">2018-02-15T13:54:05Z</dcterms:modified>
</cp:coreProperties>
</file>