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2123" y="241068"/>
            <a:ext cx="1970116" cy="3906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Challenge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5503025" y="631767"/>
            <a:ext cx="4156" cy="116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72589" y="764771"/>
            <a:ext cx="9335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2589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6264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6264" y="1679172"/>
            <a:ext cx="0" cy="3374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49434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78286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Screen/HUD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581456" y="1205346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75759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310552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04610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46264" y="2011680"/>
            <a:ext cx="63488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3459" y="1720736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model for</a:t>
            </a:r>
          </a:p>
          <a:p>
            <a:r>
              <a:rPr lang="en-US" dirty="0" smtClean="0"/>
              <a:t>each side of the door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440775" y="1679172"/>
            <a:ext cx="0" cy="3374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49434" y="2011680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36739" y="1827014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door model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449434" y="3964140"/>
            <a:ext cx="814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29749" y="3640974"/>
            <a:ext cx="12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sound for door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78286" y="1679172"/>
            <a:ext cx="0" cy="344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86944" y="200336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26544" y="1835327"/>
            <a:ext cx="1606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original </a:t>
            </a:r>
          </a:p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395332" y="3034453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26544" y="2715443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click to enter </a:t>
            </a:r>
          </a:p>
          <a:p>
            <a:r>
              <a:rPr lang="en-US" dirty="0" smtClean="0"/>
              <a:t>Level button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6375328" y="395582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26544" y="3632661"/>
            <a:ext cx="171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team names</a:t>
            </a:r>
          </a:p>
          <a:p>
            <a:r>
              <a:rPr lang="en-US" dirty="0"/>
              <a:t>w</a:t>
            </a:r>
            <a:r>
              <a:rPr lang="en-US" dirty="0" smtClean="0"/>
              <a:t>ith job titles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9581456" y="1720736"/>
            <a:ext cx="0" cy="344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90113" y="1999210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87806" y="1835326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 up with </a:t>
            </a:r>
          </a:p>
          <a:p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458090" y="303029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10444" y="2493817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door fully </a:t>
            </a:r>
          </a:p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(open and close)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590113" y="2955482"/>
            <a:ext cx="814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87421" y="2715442"/>
            <a:ext cx="154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scenario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57692" y="3038607"/>
            <a:ext cx="63488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3476" y="2723754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environment</a:t>
            </a:r>
          </a:p>
          <a:p>
            <a:r>
              <a:rPr lang="en-US" dirty="0" smtClean="0"/>
              <a:t>represent 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4848" y="4156363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Brenton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4848" y="2123594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Andrew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262" y="2269993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Andrew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1763" y="32963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92239" y="315884"/>
            <a:ext cx="523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5942" y="1326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39645" y="132696"/>
            <a:ext cx="8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Gordon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6544" y="32716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2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GONG BING (HHS)</dc:creator>
  <cp:lastModifiedBy>WONG, GONG BING (HHS)</cp:lastModifiedBy>
  <cp:revision>6</cp:revision>
  <dcterms:created xsi:type="dcterms:W3CDTF">2018-02-12T13:16:36Z</dcterms:created>
  <dcterms:modified xsi:type="dcterms:W3CDTF">2018-02-15T13:21:38Z</dcterms:modified>
</cp:coreProperties>
</file>