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EC53-7199-4849-A70E-D51D9C28901D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93AF-F4FD-4E33-80C6-8D0F65BB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5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EC53-7199-4849-A70E-D51D9C28901D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93AF-F4FD-4E33-80C6-8D0F65BB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EC53-7199-4849-A70E-D51D9C28901D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93AF-F4FD-4E33-80C6-8D0F65BB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0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EC53-7199-4849-A70E-D51D9C28901D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93AF-F4FD-4E33-80C6-8D0F65BB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5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EC53-7199-4849-A70E-D51D9C28901D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93AF-F4FD-4E33-80C6-8D0F65BB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8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EC53-7199-4849-A70E-D51D9C28901D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93AF-F4FD-4E33-80C6-8D0F65BB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1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EC53-7199-4849-A70E-D51D9C28901D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93AF-F4FD-4E33-80C6-8D0F65BB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9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EC53-7199-4849-A70E-D51D9C28901D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93AF-F4FD-4E33-80C6-8D0F65BB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9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EC53-7199-4849-A70E-D51D9C28901D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93AF-F4FD-4E33-80C6-8D0F65BB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EC53-7199-4849-A70E-D51D9C28901D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93AF-F4FD-4E33-80C6-8D0F65BB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2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EC53-7199-4849-A70E-D51D9C28901D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93AF-F4FD-4E33-80C6-8D0F65BB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7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9EC53-7199-4849-A70E-D51D9C28901D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393AF-F4FD-4E33-80C6-8D0F65BB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1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22123" y="241068"/>
            <a:ext cx="1970116" cy="3906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Door Challenge</a:t>
            </a:r>
            <a:endParaRPr lang="en-US" dirty="0"/>
          </a:p>
        </p:txBody>
      </p:sp>
      <p:cxnSp>
        <p:nvCxnSpPr>
          <p:cNvPr id="4" name="Straight Connector 3"/>
          <p:cNvCxnSpPr>
            <a:stCxn id="2" idx="2"/>
          </p:cNvCxnSpPr>
          <p:nvPr/>
        </p:nvCxnSpPr>
        <p:spPr>
          <a:xfrm flipH="1">
            <a:off x="5503025" y="631767"/>
            <a:ext cx="4156" cy="116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72589" y="764771"/>
            <a:ext cx="9335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72589" y="764771"/>
            <a:ext cx="0" cy="399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46264" y="1163782"/>
            <a:ext cx="1452649" cy="5153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46264" y="1679172"/>
            <a:ext cx="0" cy="3374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49434" y="1163782"/>
            <a:ext cx="1452649" cy="5153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Door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378286" y="1163782"/>
            <a:ext cx="1452649" cy="5153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Title Screen/HUD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581456" y="1205346"/>
            <a:ext cx="1452649" cy="5153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Scenario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4175759" y="764771"/>
            <a:ext cx="0" cy="399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0310552" y="764771"/>
            <a:ext cx="0" cy="399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104610" y="764771"/>
            <a:ext cx="0" cy="399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46264" y="2011680"/>
            <a:ext cx="634884" cy="8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53459" y="1720736"/>
            <a:ext cx="2173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a model for</a:t>
            </a:r>
          </a:p>
          <a:p>
            <a:r>
              <a:rPr lang="en-US" dirty="0" smtClean="0"/>
              <a:t>each side of the door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3440775" y="1679172"/>
            <a:ext cx="0" cy="3374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449434" y="2011680"/>
            <a:ext cx="814994" cy="8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336739" y="1827014"/>
            <a:ext cx="194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door model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3449434" y="3964140"/>
            <a:ext cx="8149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329749" y="3640974"/>
            <a:ext cx="1292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sound for door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6378286" y="1679172"/>
            <a:ext cx="0" cy="34414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386944" y="2003367"/>
            <a:ext cx="814994" cy="8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226544" y="1835327"/>
            <a:ext cx="1606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original </a:t>
            </a:r>
          </a:p>
          <a:p>
            <a:r>
              <a:rPr lang="en-US" dirty="0" smtClean="0"/>
              <a:t>title</a:t>
            </a:r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6395332" y="3034453"/>
            <a:ext cx="814994" cy="8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226544" y="2715443"/>
            <a:ext cx="2117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click to enter </a:t>
            </a:r>
          </a:p>
          <a:p>
            <a:r>
              <a:rPr lang="en-US" dirty="0" smtClean="0"/>
              <a:t>Level button</a:t>
            </a:r>
            <a:endParaRPr lang="en-US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6375328" y="3955827"/>
            <a:ext cx="814994" cy="8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226544" y="3632661"/>
            <a:ext cx="1714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Put team names</a:t>
            </a:r>
          </a:p>
          <a:p>
            <a:r>
              <a:rPr lang="en-US" dirty="0"/>
              <a:t>w</a:t>
            </a:r>
            <a:r>
              <a:rPr lang="en-US" dirty="0" smtClean="0"/>
              <a:t>ith job titles</a:t>
            </a:r>
            <a:endParaRPr lang="en-US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9581456" y="1720736"/>
            <a:ext cx="0" cy="34414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9590113" y="1999210"/>
            <a:ext cx="814994" cy="8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487806" y="1835326"/>
            <a:ext cx="1548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Come up with </a:t>
            </a:r>
          </a:p>
          <a:p>
            <a:r>
              <a:rPr lang="en-US" dirty="0" smtClean="0"/>
              <a:t>scenario</a:t>
            </a:r>
            <a:endParaRPr lang="en-US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3458090" y="3030297"/>
            <a:ext cx="814994" cy="8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310444" y="2493817"/>
            <a:ext cx="17443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 door fully </a:t>
            </a:r>
          </a:p>
          <a:p>
            <a:r>
              <a:rPr lang="en-US" dirty="0" smtClean="0"/>
              <a:t>functional </a:t>
            </a:r>
          </a:p>
          <a:p>
            <a:r>
              <a:rPr lang="en-US" dirty="0" smtClean="0"/>
              <a:t>(open and close)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9590113" y="2955482"/>
            <a:ext cx="8149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0487421" y="2715442"/>
            <a:ext cx="1549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scenario</a:t>
            </a:r>
          </a:p>
          <a:p>
            <a:r>
              <a:rPr lang="en-US" dirty="0" smtClean="0"/>
              <a:t>down</a:t>
            </a:r>
            <a:endParaRPr lang="en-US" dirty="0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257692" y="3038607"/>
            <a:ext cx="634884" cy="8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73476" y="2723754"/>
            <a:ext cx="1964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 environment</a:t>
            </a:r>
          </a:p>
          <a:p>
            <a:r>
              <a:rPr lang="en-US" dirty="0" smtClean="0"/>
              <a:t>represent scenario</a:t>
            </a:r>
          </a:p>
        </p:txBody>
      </p:sp>
    </p:spTree>
    <p:extLst>
      <p:ext uri="{BB962C8B-B14F-4D97-AF65-F5344CB8AC3E}">
        <p14:creationId xmlns:p14="http://schemas.microsoft.com/office/powerpoint/2010/main" val="677724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58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WONG, GONG BING (HHS)</dc:creator>
  <cp:lastModifiedBy>WONG, GONG BING (HHS)</cp:lastModifiedBy>
  <cp:revision>4</cp:revision>
  <dcterms:created xsi:type="dcterms:W3CDTF">2018-02-12T13:16:36Z</dcterms:created>
  <dcterms:modified xsi:type="dcterms:W3CDTF">2018-02-12T13:48:18Z</dcterms:modified>
</cp:coreProperties>
</file>