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sldIdLst>
    <p:sldId id="2147469982" r:id="rId2"/>
    <p:sldId id="214746873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17AE5-0F05-412C-8241-2F36E78AD3A6}" v="96" dt="2023-03-28T15:04:59.588"/>
    <p1510:client id="{B7BCCF82-AF6A-4D84-A008-8C59A49F6B98}" v="1" dt="2023-03-28T14:35:06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88136" autoAdjust="0"/>
  </p:normalViewPr>
  <p:slideViewPr>
    <p:cSldViewPr snapToGrid="0">
      <p:cViewPr>
        <p:scale>
          <a:sx n="125" d="100"/>
          <a:sy n="125" d="100"/>
        </p:scale>
        <p:origin x="1536" y="-10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sztof Daniel" userId="836f5b9318b7c660" providerId="LiveId" clId="{6BA17AE5-0F05-412C-8241-2F36E78AD3A6}"/>
    <pc:docChg chg="undo custSel addSld delSld modSld sldOrd">
      <pc:chgData name="Krzysztof Daniel" userId="836f5b9318b7c660" providerId="LiveId" clId="{6BA17AE5-0F05-412C-8241-2F36E78AD3A6}" dt="2023-03-28T15:05:23.781" v="598" actId="5793"/>
      <pc:docMkLst>
        <pc:docMk/>
      </pc:docMkLst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1670106596" sldId="258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4186786396" sldId="282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2020715085" sldId="2147308098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3871309790" sldId="2147468728"/>
        </pc:sldMkLst>
      </pc:sldChg>
      <pc:sldChg chg="modSp mod ord">
        <pc:chgData name="Krzysztof Daniel" userId="836f5b9318b7c660" providerId="LiveId" clId="{6BA17AE5-0F05-412C-8241-2F36E78AD3A6}" dt="2023-03-28T15:05:23.781" v="598" actId="5793"/>
        <pc:sldMkLst>
          <pc:docMk/>
          <pc:sldMk cId="1049114391" sldId="2147468735"/>
        </pc:sldMkLst>
        <pc:spChg chg="mod">
          <ac:chgData name="Krzysztof Daniel" userId="836f5b9318b7c660" providerId="LiveId" clId="{6BA17AE5-0F05-412C-8241-2F36E78AD3A6}" dt="2023-03-28T15:05:23.781" v="598" actId="5793"/>
          <ac:spMkLst>
            <pc:docMk/>
            <pc:sldMk cId="1049114391" sldId="2147468735"/>
            <ac:spMk id="7" creationId="{6A3654B2-FCBD-5399-590D-367D824600F8}"/>
          </ac:spMkLst>
        </pc:spChg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1369242867" sldId="2147468771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454885505" sldId="2147468772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3489195600" sldId="2147468773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3826429846" sldId="2147468775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3277279582" sldId="2147468776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188831272" sldId="2147468778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2192337887" sldId="2147468779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1032089899" sldId="2147468781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253484912" sldId="2147468782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2422471824" sldId="2147468784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1413406932" sldId="2147468785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2509122924" sldId="2147468786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3054172141" sldId="2147468787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1549588796" sldId="2147468788"/>
        </pc:sldMkLst>
      </pc:sldChg>
      <pc:sldChg chg="del">
        <pc:chgData name="Krzysztof Daniel" userId="836f5b9318b7c660" providerId="LiveId" clId="{6BA17AE5-0F05-412C-8241-2F36E78AD3A6}" dt="2023-03-28T14:36:03.386" v="2" actId="2696"/>
        <pc:sldMkLst>
          <pc:docMk/>
          <pc:sldMk cId="3763755386" sldId="2147468789"/>
        </pc:sldMkLst>
      </pc:sldChg>
      <pc:sldChg chg="addSp delSp modSp mod delAnim modAnim">
        <pc:chgData name="Krzysztof Daniel" userId="836f5b9318b7c660" providerId="LiveId" clId="{6BA17AE5-0F05-412C-8241-2F36E78AD3A6}" dt="2023-03-28T15:05:06.917" v="596" actId="20577"/>
        <pc:sldMkLst>
          <pc:docMk/>
          <pc:sldMk cId="830240827" sldId="2147469982"/>
        </pc:sldMkLst>
        <pc:spChg chg="mod">
          <ac:chgData name="Krzysztof Daniel" userId="836f5b9318b7c660" providerId="LiveId" clId="{6BA17AE5-0F05-412C-8241-2F36E78AD3A6}" dt="2023-03-28T14:36:10.410" v="11" actId="20577"/>
          <ac:spMkLst>
            <pc:docMk/>
            <pc:sldMk cId="830240827" sldId="2147469982"/>
            <ac:spMk id="4" creationId="{52E348D3-F1CF-BC41-870C-93324E7B073A}"/>
          </ac:spMkLst>
        </pc:spChg>
        <pc:spChg chg="add del">
          <ac:chgData name="Krzysztof Daniel" userId="836f5b9318b7c660" providerId="LiveId" clId="{6BA17AE5-0F05-412C-8241-2F36E78AD3A6}" dt="2023-03-28T14:52:51.544" v="302" actId="22"/>
          <ac:spMkLst>
            <pc:docMk/>
            <pc:sldMk cId="830240827" sldId="2147469982"/>
            <ac:spMk id="6" creationId="{54B6CB1E-0DC7-9C3B-DFFC-F0E7D55068A3}"/>
          </ac:spMkLst>
        </pc:spChg>
        <pc:spChg chg="mod">
          <ac:chgData name="Krzysztof Daniel" userId="836f5b9318b7c660" providerId="LiveId" clId="{6BA17AE5-0F05-412C-8241-2F36E78AD3A6}" dt="2023-03-28T15:00:32.157" v="449" actId="1076"/>
          <ac:spMkLst>
            <pc:docMk/>
            <pc:sldMk cId="830240827" sldId="2147469982"/>
            <ac:spMk id="10" creationId="{66FA0EC0-44D1-B035-BB66-964BCD990D2C}"/>
          </ac:spMkLst>
        </pc:spChg>
        <pc:spChg chg="mod">
          <ac:chgData name="Krzysztof Daniel" userId="836f5b9318b7c660" providerId="LiveId" clId="{6BA17AE5-0F05-412C-8241-2F36E78AD3A6}" dt="2023-03-28T15:01:07.613" v="465" actId="1076"/>
          <ac:spMkLst>
            <pc:docMk/>
            <pc:sldMk cId="830240827" sldId="2147469982"/>
            <ac:spMk id="13" creationId="{7546B9EE-D9C3-0002-3ACF-0DBDC43E02B0}"/>
          </ac:spMkLst>
        </pc:spChg>
        <pc:spChg chg="mod">
          <ac:chgData name="Krzysztof Daniel" userId="836f5b9318b7c660" providerId="LiveId" clId="{6BA17AE5-0F05-412C-8241-2F36E78AD3A6}" dt="2023-03-28T15:00:38.138" v="451" actId="1076"/>
          <ac:spMkLst>
            <pc:docMk/>
            <pc:sldMk cId="830240827" sldId="2147469982"/>
            <ac:spMk id="15" creationId="{B906387D-7909-D506-D510-05746F26276C}"/>
          </ac:spMkLst>
        </pc:spChg>
        <pc:spChg chg="mod">
          <ac:chgData name="Krzysztof Daniel" userId="836f5b9318b7c660" providerId="LiveId" clId="{6BA17AE5-0F05-412C-8241-2F36E78AD3A6}" dt="2023-03-28T15:01:00.717" v="461" actId="1076"/>
          <ac:spMkLst>
            <pc:docMk/>
            <pc:sldMk cId="830240827" sldId="2147469982"/>
            <ac:spMk id="16" creationId="{2268AD24-6070-4899-6727-AB623140788B}"/>
          </ac:spMkLst>
        </pc:spChg>
        <pc:spChg chg="mod">
          <ac:chgData name="Krzysztof Daniel" userId="836f5b9318b7c660" providerId="LiveId" clId="{6BA17AE5-0F05-412C-8241-2F36E78AD3A6}" dt="2023-03-28T15:00:47.842" v="453" actId="1076"/>
          <ac:spMkLst>
            <pc:docMk/>
            <pc:sldMk cId="830240827" sldId="2147469982"/>
            <ac:spMk id="18" creationId="{A16CE536-3C0B-ED55-4FA2-43760DE4DF7B}"/>
          </ac:spMkLst>
        </pc:spChg>
        <pc:spChg chg="mod">
          <ac:chgData name="Krzysztof Daniel" userId="836f5b9318b7c660" providerId="LiveId" clId="{6BA17AE5-0F05-412C-8241-2F36E78AD3A6}" dt="2023-03-28T15:00:54.965" v="457" actId="1076"/>
          <ac:spMkLst>
            <pc:docMk/>
            <pc:sldMk cId="830240827" sldId="2147469982"/>
            <ac:spMk id="19" creationId="{A260CEB1-024F-1DE9-7496-9744B635C693}"/>
          </ac:spMkLst>
        </pc:spChg>
        <pc:spChg chg="add mod">
          <ac:chgData name="Krzysztof Daniel" userId="836f5b9318b7c660" providerId="LiveId" clId="{6BA17AE5-0F05-412C-8241-2F36E78AD3A6}" dt="2023-03-28T15:04:35.030" v="535" actId="122"/>
          <ac:spMkLst>
            <pc:docMk/>
            <pc:sldMk cId="830240827" sldId="2147469982"/>
            <ac:spMk id="20" creationId="{FF7FE907-9302-22B0-8894-C49444FBD0A1}"/>
          </ac:spMkLst>
        </pc:spChg>
        <pc:spChg chg="add mod">
          <ac:chgData name="Krzysztof Daniel" userId="836f5b9318b7c660" providerId="LiveId" clId="{6BA17AE5-0F05-412C-8241-2F36E78AD3A6}" dt="2023-03-28T15:04:47.752" v="558" actId="1076"/>
          <ac:spMkLst>
            <pc:docMk/>
            <pc:sldMk cId="830240827" sldId="2147469982"/>
            <ac:spMk id="23" creationId="{42A9727C-8B4E-33DA-186F-5CADF761F664}"/>
          </ac:spMkLst>
        </pc:spChg>
        <pc:spChg chg="add mod">
          <ac:chgData name="Krzysztof Daniel" userId="836f5b9318b7c660" providerId="LiveId" clId="{6BA17AE5-0F05-412C-8241-2F36E78AD3A6}" dt="2023-03-28T15:04:56.445" v="579" actId="20577"/>
          <ac:spMkLst>
            <pc:docMk/>
            <pc:sldMk cId="830240827" sldId="2147469982"/>
            <ac:spMk id="24" creationId="{1E19F058-481C-5980-643F-12663511108C}"/>
          </ac:spMkLst>
        </pc:spChg>
        <pc:spChg chg="add mod">
          <ac:chgData name="Krzysztof Daniel" userId="836f5b9318b7c660" providerId="LiveId" clId="{6BA17AE5-0F05-412C-8241-2F36E78AD3A6}" dt="2023-03-28T15:05:06.917" v="596" actId="20577"/>
          <ac:spMkLst>
            <pc:docMk/>
            <pc:sldMk cId="830240827" sldId="2147469982"/>
            <ac:spMk id="25" creationId="{918E8D96-C318-3FA9-5BB9-993927A70480}"/>
          </ac:spMkLst>
        </pc:spChg>
        <pc:spChg chg="mod">
          <ac:chgData name="Krzysztof Daniel" userId="836f5b9318b7c660" providerId="LiveId" clId="{6BA17AE5-0F05-412C-8241-2F36E78AD3A6}" dt="2023-03-28T14:58:42.742" v="389" actId="208"/>
          <ac:spMkLst>
            <pc:docMk/>
            <pc:sldMk cId="830240827" sldId="2147469982"/>
            <ac:spMk id="35" creationId="{639FA8AD-4518-FBE4-4771-7BAE1355964B}"/>
          </ac:spMkLst>
        </pc:spChg>
        <pc:spChg chg="mod">
          <ac:chgData name="Krzysztof Daniel" userId="836f5b9318b7c660" providerId="LiveId" clId="{6BA17AE5-0F05-412C-8241-2F36E78AD3A6}" dt="2023-03-28T14:59:04.560" v="395" actId="1076"/>
          <ac:spMkLst>
            <pc:docMk/>
            <pc:sldMk cId="830240827" sldId="2147469982"/>
            <ac:spMk id="36" creationId="{C11E9A8A-3705-814E-8384-D5589E1050DD}"/>
          </ac:spMkLst>
        </pc:spChg>
        <pc:spChg chg="mod">
          <ac:chgData name="Krzysztof Daniel" userId="836f5b9318b7c660" providerId="LiveId" clId="{6BA17AE5-0F05-412C-8241-2F36E78AD3A6}" dt="2023-03-28T14:59:49.266" v="421" actId="208"/>
          <ac:spMkLst>
            <pc:docMk/>
            <pc:sldMk cId="830240827" sldId="2147469982"/>
            <ac:spMk id="38" creationId="{4A417646-4F63-523F-819B-5599F406C0BB}"/>
          </ac:spMkLst>
        </pc:spChg>
        <pc:spChg chg="mod">
          <ac:chgData name="Krzysztof Daniel" userId="836f5b9318b7c660" providerId="LiveId" clId="{6BA17AE5-0F05-412C-8241-2F36E78AD3A6}" dt="2023-03-28T14:52:39.640" v="297"/>
          <ac:spMkLst>
            <pc:docMk/>
            <pc:sldMk cId="830240827" sldId="2147469982"/>
            <ac:spMk id="41" creationId="{C6FEAEE4-7BBB-DA4E-3956-234193F41C69}"/>
          </ac:spMkLst>
        </pc:spChg>
        <pc:spChg chg="mod">
          <ac:chgData name="Krzysztof Daniel" userId="836f5b9318b7c660" providerId="LiveId" clId="{6BA17AE5-0F05-412C-8241-2F36E78AD3A6}" dt="2023-03-28T14:59:53.126" v="422" actId="208"/>
          <ac:spMkLst>
            <pc:docMk/>
            <pc:sldMk cId="830240827" sldId="2147469982"/>
            <ac:spMk id="43" creationId="{E18AB8DA-9345-CCD7-DDB6-AFF3B649DE38}"/>
          </ac:spMkLst>
        </pc:spChg>
        <pc:spChg chg="mod">
          <ac:chgData name="Krzysztof Daniel" userId="836f5b9318b7c660" providerId="LiveId" clId="{6BA17AE5-0F05-412C-8241-2F36E78AD3A6}" dt="2023-03-28T14:52:45.850" v="300"/>
          <ac:spMkLst>
            <pc:docMk/>
            <pc:sldMk cId="830240827" sldId="2147469982"/>
            <ac:spMk id="44" creationId="{839B0642-C422-0964-8C9C-32DDF5538E1D}"/>
          </ac:spMkLst>
        </pc:spChg>
        <pc:spChg chg="mod">
          <ac:chgData name="Krzysztof Daniel" userId="836f5b9318b7c660" providerId="LiveId" clId="{6BA17AE5-0F05-412C-8241-2F36E78AD3A6}" dt="2023-03-28T15:03:24.156" v="473" actId="207"/>
          <ac:spMkLst>
            <pc:docMk/>
            <pc:sldMk cId="830240827" sldId="2147469982"/>
            <ac:spMk id="59" creationId="{2D30366A-1626-3E6A-E822-65A9E0966FF3}"/>
          </ac:spMkLst>
        </pc:spChg>
        <pc:spChg chg="mod">
          <ac:chgData name="Krzysztof Daniel" userId="836f5b9318b7c660" providerId="LiveId" clId="{6BA17AE5-0F05-412C-8241-2F36E78AD3A6}" dt="2023-03-28T15:03:14.659" v="469" actId="207"/>
          <ac:spMkLst>
            <pc:docMk/>
            <pc:sldMk cId="830240827" sldId="2147469982"/>
            <ac:spMk id="60" creationId="{A2074A64-6006-295B-5B3F-37924B95AB14}"/>
          </ac:spMkLst>
        </pc:spChg>
        <pc:spChg chg="mod">
          <ac:chgData name="Krzysztof Daniel" userId="836f5b9318b7c660" providerId="LiveId" clId="{6BA17AE5-0F05-412C-8241-2F36E78AD3A6}" dt="2023-03-28T15:03:16.881" v="470" actId="207"/>
          <ac:spMkLst>
            <pc:docMk/>
            <pc:sldMk cId="830240827" sldId="2147469982"/>
            <ac:spMk id="61" creationId="{E3880843-EBFC-3FD6-48C3-47A9D2970292}"/>
          </ac:spMkLst>
        </pc:spChg>
        <pc:spChg chg="mod">
          <ac:chgData name="Krzysztof Daniel" userId="836f5b9318b7c660" providerId="LiveId" clId="{6BA17AE5-0F05-412C-8241-2F36E78AD3A6}" dt="2023-03-28T15:03:19.211" v="471" actId="207"/>
          <ac:spMkLst>
            <pc:docMk/>
            <pc:sldMk cId="830240827" sldId="2147469982"/>
            <ac:spMk id="62" creationId="{0D451715-1806-647C-6B02-17BD41527B3C}"/>
          </ac:spMkLst>
        </pc:spChg>
        <pc:spChg chg="mod">
          <ac:chgData name="Krzysztof Daniel" userId="836f5b9318b7c660" providerId="LiveId" clId="{6BA17AE5-0F05-412C-8241-2F36E78AD3A6}" dt="2023-03-28T15:03:21.670" v="472" actId="207"/>
          <ac:spMkLst>
            <pc:docMk/>
            <pc:sldMk cId="830240827" sldId="2147469982"/>
            <ac:spMk id="63" creationId="{24051DC2-B9B8-7B56-0738-2486D8C75777}"/>
          </ac:spMkLst>
        </pc:spChg>
        <pc:spChg chg="mod">
          <ac:chgData name="Krzysztof Daniel" userId="836f5b9318b7c660" providerId="LiveId" clId="{6BA17AE5-0F05-412C-8241-2F36E78AD3A6}" dt="2023-03-28T14:48:53.245" v="249" actId="34135"/>
          <ac:spMkLst>
            <pc:docMk/>
            <pc:sldMk cId="830240827" sldId="2147469982"/>
            <ac:spMk id="64" creationId="{5E6BAFAD-D2DD-E91F-B672-7719DCE15DCD}"/>
          </ac:spMkLst>
        </pc:spChg>
        <pc:spChg chg="mod">
          <ac:chgData name="Krzysztof Daniel" userId="836f5b9318b7c660" providerId="LiveId" clId="{6BA17AE5-0F05-412C-8241-2F36E78AD3A6}" dt="2023-03-28T14:57:23.724" v="370" actId="208"/>
          <ac:spMkLst>
            <pc:docMk/>
            <pc:sldMk cId="830240827" sldId="2147469982"/>
            <ac:spMk id="72" creationId="{78C3D0F3-2604-79FF-1DD2-62F74A94AC6E}"/>
          </ac:spMkLst>
        </pc:spChg>
        <pc:spChg chg="mod">
          <ac:chgData name="Krzysztof Daniel" userId="836f5b9318b7c660" providerId="LiveId" clId="{6BA17AE5-0F05-412C-8241-2F36E78AD3A6}" dt="2023-03-28T14:51:26.754" v="274"/>
          <ac:spMkLst>
            <pc:docMk/>
            <pc:sldMk cId="830240827" sldId="2147469982"/>
            <ac:spMk id="73" creationId="{87D33930-6756-6742-E995-F7E941937B75}"/>
          </ac:spMkLst>
        </pc:spChg>
        <pc:spChg chg="mod">
          <ac:chgData name="Krzysztof Daniel" userId="836f5b9318b7c660" providerId="LiveId" clId="{6BA17AE5-0F05-412C-8241-2F36E78AD3A6}" dt="2023-03-28T14:57:26.181" v="371" actId="208"/>
          <ac:spMkLst>
            <pc:docMk/>
            <pc:sldMk cId="830240827" sldId="2147469982"/>
            <ac:spMk id="81" creationId="{E1BA5AC4-418F-DA5C-CAD3-F9E4369E59C6}"/>
          </ac:spMkLst>
        </pc:spChg>
        <pc:spChg chg="mod">
          <ac:chgData name="Krzysztof Daniel" userId="836f5b9318b7c660" providerId="LiveId" clId="{6BA17AE5-0F05-412C-8241-2F36E78AD3A6}" dt="2023-03-28T14:51:45.473" v="279"/>
          <ac:spMkLst>
            <pc:docMk/>
            <pc:sldMk cId="830240827" sldId="2147469982"/>
            <ac:spMk id="82" creationId="{3B9A1576-19FE-9943-6308-8DC7CBB51609}"/>
          </ac:spMkLst>
        </pc:spChg>
        <pc:spChg chg="mod">
          <ac:chgData name="Krzysztof Daniel" userId="836f5b9318b7c660" providerId="LiveId" clId="{6BA17AE5-0F05-412C-8241-2F36E78AD3A6}" dt="2023-03-28T14:57:20.368" v="369" actId="208"/>
          <ac:spMkLst>
            <pc:docMk/>
            <pc:sldMk cId="830240827" sldId="2147469982"/>
            <ac:spMk id="104" creationId="{6CF3BF23-5A62-B51B-349F-77670E088A93}"/>
          </ac:spMkLst>
        </pc:spChg>
        <pc:spChg chg="mod">
          <ac:chgData name="Krzysztof Daniel" userId="836f5b9318b7c660" providerId="LiveId" clId="{6BA17AE5-0F05-412C-8241-2F36E78AD3A6}" dt="2023-03-28T14:51:24.962" v="273"/>
          <ac:spMkLst>
            <pc:docMk/>
            <pc:sldMk cId="830240827" sldId="2147469982"/>
            <ac:spMk id="105" creationId="{FC75A5A6-21C7-9792-4498-C24E783D63B9}"/>
          </ac:spMkLst>
        </pc:spChg>
        <pc:spChg chg="mod">
          <ac:chgData name="Krzysztof Daniel" userId="836f5b9318b7c660" providerId="LiveId" clId="{6BA17AE5-0F05-412C-8241-2F36E78AD3A6}" dt="2023-03-28T14:58:57.286" v="393" actId="208"/>
          <ac:spMkLst>
            <pc:docMk/>
            <pc:sldMk cId="830240827" sldId="2147469982"/>
            <ac:spMk id="112" creationId="{BAB0C840-A5CC-4C70-82CA-9FA451CBA063}"/>
          </ac:spMkLst>
        </pc:spChg>
        <pc:spChg chg="mod">
          <ac:chgData name="Krzysztof Daniel" userId="836f5b9318b7c660" providerId="LiveId" clId="{6BA17AE5-0F05-412C-8241-2F36E78AD3A6}" dt="2023-03-28T14:52:44.524" v="299"/>
          <ac:spMkLst>
            <pc:docMk/>
            <pc:sldMk cId="830240827" sldId="2147469982"/>
            <ac:spMk id="113" creationId="{0F5EFDDD-ED2D-4C03-80B2-6A1B72C39747}"/>
          </ac:spMkLst>
        </pc:spChg>
        <pc:spChg chg="mod">
          <ac:chgData name="Krzysztof Daniel" userId="836f5b9318b7c660" providerId="LiveId" clId="{6BA17AE5-0F05-412C-8241-2F36E78AD3A6}" dt="2023-03-28T14:58:45.588" v="390" actId="208"/>
          <ac:spMkLst>
            <pc:docMk/>
            <pc:sldMk cId="830240827" sldId="2147469982"/>
            <ac:spMk id="115" creationId="{EA3A9D64-8CC7-4453-901C-091A7A39055F}"/>
          </ac:spMkLst>
        </pc:spChg>
        <pc:spChg chg="mod">
          <ac:chgData name="Krzysztof Daniel" userId="836f5b9318b7c660" providerId="LiveId" clId="{6BA17AE5-0F05-412C-8241-2F36E78AD3A6}" dt="2023-03-28T14:52:38.162" v="296"/>
          <ac:spMkLst>
            <pc:docMk/>
            <pc:sldMk cId="830240827" sldId="2147469982"/>
            <ac:spMk id="116" creationId="{152EF95D-C9C0-40AB-A99F-6F4753D81D1A}"/>
          </ac:spMkLst>
        </pc:spChg>
        <pc:spChg chg="mod">
          <ac:chgData name="Krzysztof Daniel" userId="836f5b9318b7c660" providerId="LiveId" clId="{6BA17AE5-0F05-412C-8241-2F36E78AD3A6}" dt="2023-03-28T14:59:10.520" v="396" actId="208"/>
          <ac:spMkLst>
            <pc:docMk/>
            <pc:sldMk cId="830240827" sldId="2147469982"/>
            <ac:spMk id="117" creationId="{8C708FA8-302E-49EF-8915-742916D1B107}"/>
          </ac:spMkLst>
        </pc:spChg>
        <pc:spChg chg="mod">
          <ac:chgData name="Krzysztof Daniel" userId="836f5b9318b7c660" providerId="LiveId" clId="{6BA17AE5-0F05-412C-8241-2F36E78AD3A6}" dt="2023-03-28T14:52:41.585" v="298"/>
          <ac:spMkLst>
            <pc:docMk/>
            <pc:sldMk cId="830240827" sldId="2147469982"/>
            <ac:spMk id="118" creationId="{B6A7F3D8-64D3-4258-9088-77D60C9EFEB2}"/>
          </ac:spMkLst>
        </pc:spChg>
        <pc:spChg chg="mod">
          <ac:chgData name="Krzysztof Daniel" userId="836f5b9318b7c660" providerId="LiveId" clId="{6BA17AE5-0F05-412C-8241-2F36E78AD3A6}" dt="2023-03-28T14:58:15.492" v="383" actId="208"/>
          <ac:spMkLst>
            <pc:docMk/>
            <pc:sldMk cId="830240827" sldId="2147469982"/>
            <ac:spMk id="141" creationId="{9F2627C5-9480-6375-6D21-3DBA6B3E55C9}"/>
          </ac:spMkLst>
        </pc:spChg>
        <pc:spChg chg="mod">
          <ac:chgData name="Krzysztof Daniel" userId="836f5b9318b7c660" providerId="LiveId" clId="{6BA17AE5-0F05-412C-8241-2F36E78AD3A6}" dt="2023-03-28T14:51:37.625" v="277"/>
          <ac:spMkLst>
            <pc:docMk/>
            <pc:sldMk cId="830240827" sldId="2147469982"/>
            <ac:spMk id="143" creationId="{D1ED1FF1-7801-56FF-E993-DF60F8F36823}"/>
          </ac:spMkLst>
        </pc:spChg>
        <pc:spChg chg="mod">
          <ac:chgData name="Krzysztof Daniel" userId="836f5b9318b7c660" providerId="LiveId" clId="{6BA17AE5-0F05-412C-8241-2F36E78AD3A6}" dt="2023-03-28T14:57:41.240" v="376" actId="208"/>
          <ac:spMkLst>
            <pc:docMk/>
            <pc:sldMk cId="830240827" sldId="2147469982"/>
            <ac:spMk id="151" creationId="{0AC50315-C5D8-2F7C-36D1-CEBD10343199}"/>
          </ac:spMkLst>
        </pc:spChg>
        <pc:spChg chg="mod">
          <ac:chgData name="Krzysztof Daniel" userId="836f5b9318b7c660" providerId="LiveId" clId="{6BA17AE5-0F05-412C-8241-2F36E78AD3A6}" dt="2023-03-28T14:52:13.357" v="287"/>
          <ac:spMkLst>
            <pc:docMk/>
            <pc:sldMk cId="830240827" sldId="2147469982"/>
            <ac:spMk id="152" creationId="{BAE8D839-07A4-A228-CFDB-3B0BD124C86F}"/>
          </ac:spMkLst>
        </pc:spChg>
        <pc:spChg chg="mod">
          <ac:chgData name="Krzysztof Daniel" userId="836f5b9318b7c660" providerId="LiveId" clId="{6BA17AE5-0F05-412C-8241-2F36E78AD3A6}" dt="2023-03-28T14:58:11.144" v="382" actId="208"/>
          <ac:spMkLst>
            <pc:docMk/>
            <pc:sldMk cId="830240827" sldId="2147469982"/>
            <ac:spMk id="164" creationId="{429DCCB6-3ADA-9658-5DBB-999904382F9C}"/>
          </ac:spMkLst>
        </pc:spChg>
        <pc:spChg chg="mod">
          <ac:chgData name="Krzysztof Daniel" userId="836f5b9318b7c660" providerId="LiveId" clId="{6BA17AE5-0F05-412C-8241-2F36E78AD3A6}" dt="2023-03-28T14:59:00.902" v="394" actId="208"/>
          <ac:spMkLst>
            <pc:docMk/>
            <pc:sldMk cId="830240827" sldId="2147469982"/>
            <ac:spMk id="165" creationId="{62AFA954-BC5E-4BF2-9775-535A48DF6C15}"/>
          </ac:spMkLst>
        </pc:spChg>
        <pc:spChg chg="mod">
          <ac:chgData name="Krzysztof Daniel" userId="836f5b9318b7c660" providerId="LiveId" clId="{6BA17AE5-0F05-412C-8241-2F36E78AD3A6}" dt="2023-03-28T14:52:22.421" v="290"/>
          <ac:spMkLst>
            <pc:docMk/>
            <pc:sldMk cId="830240827" sldId="2147469982"/>
            <ac:spMk id="166" creationId="{520634C9-D6DD-4B87-A9BB-0215F300D958}"/>
          </ac:spMkLst>
        </pc:spChg>
        <pc:spChg chg="mod">
          <ac:chgData name="Krzysztof Daniel" userId="836f5b9318b7c660" providerId="LiveId" clId="{6BA17AE5-0F05-412C-8241-2F36E78AD3A6}" dt="2023-03-28T14:51:36.178" v="276"/>
          <ac:spMkLst>
            <pc:docMk/>
            <pc:sldMk cId="830240827" sldId="2147469982"/>
            <ac:spMk id="167" creationId="{B7D04449-5284-DA2F-C113-976F7F5FDB62}"/>
          </ac:spMkLst>
        </pc:spChg>
        <pc:spChg chg="mod">
          <ac:chgData name="Krzysztof Daniel" userId="836f5b9318b7c660" providerId="LiveId" clId="{6BA17AE5-0F05-412C-8241-2F36E78AD3A6}" dt="2023-03-28T14:57:16.720" v="368" actId="208"/>
          <ac:spMkLst>
            <pc:docMk/>
            <pc:sldMk cId="830240827" sldId="2147469982"/>
            <ac:spMk id="172" creationId="{A9D29D68-1DC2-F888-6105-79B91E8CD95F}"/>
          </ac:spMkLst>
        </pc:spChg>
        <pc:spChg chg="mod">
          <ac:chgData name="Krzysztof Daniel" userId="836f5b9318b7c660" providerId="LiveId" clId="{6BA17AE5-0F05-412C-8241-2F36E78AD3A6}" dt="2023-03-28T14:51:21.693" v="272"/>
          <ac:spMkLst>
            <pc:docMk/>
            <pc:sldMk cId="830240827" sldId="2147469982"/>
            <ac:spMk id="173" creationId="{B43BD65F-1081-A156-3C4B-2BDA1D548777}"/>
          </ac:spMkLst>
        </pc:spChg>
        <pc:spChg chg="mod">
          <ac:chgData name="Krzysztof Daniel" userId="836f5b9318b7c660" providerId="LiveId" clId="{6BA17AE5-0F05-412C-8241-2F36E78AD3A6}" dt="2023-03-28T14:57:49.736" v="378" actId="208"/>
          <ac:spMkLst>
            <pc:docMk/>
            <pc:sldMk cId="830240827" sldId="2147469982"/>
            <ac:spMk id="175" creationId="{A7DDEA23-377F-B90C-43E9-55E50D7ED5A2}"/>
          </ac:spMkLst>
        </pc:spChg>
        <pc:spChg chg="mod">
          <ac:chgData name="Krzysztof Daniel" userId="836f5b9318b7c660" providerId="LiveId" clId="{6BA17AE5-0F05-412C-8241-2F36E78AD3A6}" dt="2023-03-28T14:52:09.901" v="286"/>
          <ac:spMkLst>
            <pc:docMk/>
            <pc:sldMk cId="830240827" sldId="2147469982"/>
            <ac:spMk id="176" creationId="{DD1FE626-0A0F-5F43-FF5D-3BB235BBCD41}"/>
          </ac:spMkLst>
        </pc:spChg>
        <pc:spChg chg="mod">
          <ac:chgData name="Krzysztof Daniel" userId="836f5b9318b7c660" providerId="LiveId" clId="{6BA17AE5-0F05-412C-8241-2F36E78AD3A6}" dt="2023-03-28T14:58:08.229" v="381" actId="208"/>
          <ac:spMkLst>
            <pc:docMk/>
            <pc:sldMk cId="830240827" sldId="2147469982"/>
            <ac:spMk id="187" creationId="{C78B27FF-719A-4463-B630-E52092C3C6F4}"/>
          </ac:spMkLst>
        </pc:spChg>
        <pc:spChg chg="mod">
          <ac:chgData name="Krzysztof Daniel" userId="836f5b9318b7c660" providerId="LiveId" clId="{6BA17AE5-0F05-412C-8241-2F36E78AD3A6}" dt="2023-03-28T14:51:28.305" v="275"/>
          <ac:spMkLst>
            <pc:docMk/>
            <pc:sldMk cId="830240827" sldId="2147469982"/>
            <ac:spMk id="188" creationId="{A3E3DB06-D8BA-442B-B94B-06C7C65842C7}"/>
          </ac:spMkLst>
        </pc:spChg>
        <pc:spChg chg="mod">
          <ac:chgData name="Krzysztof Daniel" userId="836f5b9318b7c660" providerId="LiveId" clId="{6BA17AE5-0F05-412C-8241-2F36E78AD3A6}" dt="2023-03-28T14:57:59.572" v="379" actId="208"/>
          <ac:spMkLst>
            <pc:docMk/>
            <pc:sldMk cId="830240827" sldId="2147469982"/>
            <ac:spMk id="192" creationId="{344D0D95-6D52-F070-EE8E-4FBE9DBC6464}"/>
          </ac:spMkLst>
        </pc:spChg>
        <pc:spChg chg="mod">
          <ac:chgData name="Krzysztof Daniel" userId="836f5b9318b7c660" providerId="LiveId" clId="{6BA17AE5-0F05-412C-8241-2F36E78AD3A6}" dt="2023-03-28T14:51:50.305" v="281"/>
          <ac:spMkLst>
            <pc:docMk/>
            <pc:sldMk cId="830240827" sldId="2147469982"/>
            <ac:spMk id="193" creationId="{606257DE-0E69-7890-3E47-3B40A9431927}"/>
          </ac:spMkLst>
        </pc:spChg>
        <pc:spChg chg="mod">
          <ac:chgData name="Krzysztof Daniel" userId="836f5b9318b7c660" providerId="LiveId" clId="{6BA17AE5-0F05-412C-8241-2F36E78AD3A6}" dt="2023-03-28T14:57:38.086" v="375" actId="208"/>
          <ac:spMkLst>
            <pc:docMk/>
            <pc:sldMk cId="830240827" sldId="2147469982"/>
            <ac:spMk id="202" creationId="{4683A16F-FB2F-1ECF-9883-928C74B33924}"/>
          </ac:spMkLst>
        </pc:spChg>
        <pc:spChg chg="mod">
          <ac:chgData name="Krzysztof Daniel" userId="836f5b9318b7c660" providerId="LiveId" clId="{6BA17AE5-0F05-412C-8241-2F36E78AD3A6}" dt="2023-03-28T14:51:51.872" v="282"/>
          <ac:spMkLst>
            <pc:docMk/>
            <pc:sldMk cId="830240827" sldId="2147469982"/>
            <ac:spMk id="204" creationId="{0E9DB168-459C-B6C9-8DD4-17B9DC0837EB}"/>
          </ac:spMkLst>
        </pc:spChg>
        <pc:spChg chg="mod">
          <ac:chgData name="Krzysztof Daniel" userId="836f5b9318b7c660" providerId="LiveId" clId="{6BA17AE5-0F05-412C-8241-2F36E78AD3A6}" dt="2023-03-28T14:57:34.900" v="374" actId="208"/>
          <ac:spMkLst>
            <pc:docMk/>
            <pc:sldMk cId="830240827" sldId="2147469982"/>
            <ac:spMk id="206" creationId="{42A856A8-59F6-BC0E-DB5F-C3A0A9F453A5}"/>
          </ac:spMkLst>
        </pc:spChg>
        <pc:spChg chg="mod">
          <ac:chgData name="Krzysztof Daniel" userId="836f5b9318b7c660" providerId="LiveId" clId="{6BA17AE5-0F05-412C-8241-2F36E78AD3A6}" dt="2023-03-28T14:52:58.857" v="305"/>
          <ac:spMkLst>
            <pc:docMk/>
            <pc:sldMk cId="830240827" sldId="2147469982"/>
            <ac:spMk id="209" creationId="{6834A735-9306-6E71-3E67-8D4256F59C79}"/>
          </ac:spMkLst>
        </pc:spChg>
        <pc:spChg chg="mod">
          <ac:chgData name="Krzysztof Daniel" userId="836f5b9318b7c660" providerId="LiveId" clId="{6BA17AE5-0F05-412C-8241-2F36E78AD3A6}" dt="2023-03-28T14:58:19.079" v="384" actId="208"/>
          <ac:spMkLst>
            <pc:docMk/>
            <pc:sldMk cId="830240827" sldId="2147469982"/>
            <ac:spMk id="219" creationId="{4B1B2CEB-564C-93AC-5C11-EBAD689D39CA}"/>
          </ac:spMkLst>
        </pc:spChg>
        <pc:spChg chg="mod">
          <ac:chgData name="Krzysztof Daniel" userId="836f5b9318b7c660" providerId="LiveId" clId="{6BA17AE5-0F05-412C-8241-2F36E78AD3A6}" dt="2023-03-28T14:52:28.162" v="292"/>
          <ac:spMkLst>
            <pc:docMk/>
            <pc:sldMk cId="830240827" sldId="2147469982"/>
            <ac:spMk id="220" creationId="{E1243F51-66FC-B316-7373-22D5FF54814B}"/>
          </ac:spMkLst>
        </pc:spChg>
        <pc:spChg chg="mod">
          <ac:chgData name="Krzysztof Daniel" userId="836f5b9318b7c660" providerId="LiveId" clId="{6BA17AE5-0F05-412C-8241-2F36E78AD3A6}" dt="2023-03-28T14:58:26.679" v="386" actId="208"/>
          <ac:spMkLst>
            <pc:docMk/>
            <pc:sldMk cId="830240827" sldId="2147469982"/>
            <ac:spMk id="224" creationId="{D179C22E-6A6A-2995-0942-BE93E07F0EC9}"/>
          </ac:spMkLst>
        </pc:spChg>
        <pc:spChg chg="mod">
          <ac:chgData name="Krzysztof Daniel" userId="836f5b9318b7c660" providerId="LiveId" clId="{6BA17AE5-0F05-412C-8241-2F36E78AD3A6}" dt="2023-03-28T14:52:32.049" v="294"/>
          <ac:spMkLst>
            <pc:docMk/>
            <pc:sldMk cId="830240827" sldId="2147469982"/>
            <ac:spMk id="225" creationId="{4C1DF08E-C60D-939B-260E-C32046FE5D94}"/>
          </ac:spMkLst>
        </pc:spChg>
        <pc:spChg chg="mod">
          <ac:chgData name="Krzysztof Daniel" userId="836f5b9318b7c660" providerId="LiveId" clId="{6BA17AE5-0F05-412C-8241-2F36E78AD3A6}" dt="2023-03-28T14:52:20.693" v="289"/>
          <ac:spMkLst>
            <pc:docMk/>
            <pc:sldMk cId="830240827" sldId="2147469982"/>
            <ac:spMk id="228" creationId="{D6EEFE8E-E2C3-76A8-84A0-B71E9B85BD00}"/>
          </ac:spMkLst>
        </pc:spChg>
        <pc:spChg chg="mod">
          <ac:chgData name="Krzysztof Daniel" userId="836f5b9318b7c660" providerId="LiveId" clId="{6BA17AE5-0F05-412C-8241-2F36E78AD3A6}" dt="2023-03-28T14:58:22.200" v="385" actId="208"/>
          <ac:spMkLst>
            <pc:docMk/>
            <pc:sldMk cId="830240827" sldId="2147469982"/>
            <ac:spMk id="254" creationId="{AFB84666-9940-13B6-8F09-463EFCCDA499}"/>
          </ac:spMkLst>
        </pc:spChg>
        <pc:spChg chg="mod">
          <ac:chgData name="Krzysztof Daniel" userId="836f5b9318b7c660" providerId="LiveId" clId="{6BA17AE5-0F05-412C-8241-2F36E78AD3A6}" dt="2023-03-28T14:52:29.537" v="293"/>
          <ac:spMkLst>
            <pc:docMk/>
            <pc:sldMk cId="830240827" sldId="2147469982"/>
            <ac:spMk id="255" creationId="{28223CBF-C5A0-5916-0344-19CAAB554E84}"/>
          </ac:spMkLst>
        </pc:spChg>
        <pc:spChg chg="mod">
          <ac:chgData name="Krzysztof Daniel" userId="836f5b9318b7c660" providerId="LiveId" clId="{6BA17AE5-0F05-412C-8241-2F36E78AD3A6}" dt="2023-03-28T14:58:30.309" v="387" actId="208"/>
          <ac:spMkLst>
            <pc:docMk/>
            <pc:sldMk cId="830240827" sldId="2147469982"/>
            <ac:spMk id="257" creationId="{5879D442-1016-1B1F-892B-5A0E403C9F18}"/>
          </ac:spMkLst>
        </pc:spChg>
        <pc:spChg chg="mod">
          <ac:chgData name="Krzysztof Daniel" userId="836f5b9318b7c660" providerId="LiveId" clId="{6BA17AE5-0F05-412C-8241-2F36E78AD3A6}" dt="2023-03-28T14:52:25.370" v="291"/>
          <ac:spMkLst>
            <pc:docMk/>
            <pc:sldMk cId="830240827" sldId="2147469982"/>
            <ac:spMk id="258" creationId="{4B2CB059-5B8D-8DBE-C80F-E695EB02F04B}"/>
          </ac:spMkLst>
        </pc:spChg>
        <pc:spChg chg="mod">
          <ac:chgData name="Krzysztof Daniel" userId="836f5b9318b7c660" providerId="LiveId" clId="{6BA17AE5-0F05-412C-8241-2F36E78AD3A6}" dt="2023-03-28T14:57:28.844" v="372" actId="208"/>
          <ac:spMkLst>
            <pc:docMk/>
            <pc:sldMk cId="830240827" sldId="2147469982"/>
            <ac:spMk id="289" creationId="{60C0B28A-AB64-52F3-016D-E121661B6366}"/>
          </ac:spMkLst>
        </pc:spChg>
        <pc:spChg chg="mod">
          <ac:chgData name="Krzysztof Daniel" userId="836f5b9318b7c660" providerId="LiveId" clId="{6BA17AE5-0F05-412C-8241-2F36E78AD3A6}" dt="2023-03-28T14:51:48.707" v="280"/>
          <ac:spMkLst>
            <pc:docMk/>
            <pc:sldMk cId="830240827" sldId="2147469982"/>
            <ac:spMk id="290" creationId="{A0463D74-098E-2EFB-73E2-922A9D002C9F}"/>
          </ac:spMkLst>
        </pc:spChg>
        <pc:spChg chg="mod">
          <ac:chgData name="Krzysztof Daniel" userId="836f5b9318b7c660" providerId="LiveId" clId="{6BA17AE5-0F05-412C-8241-2F36E78AD3A6}" dt="2023-03-28T14:58:02.529" v="380" actId="208"/>
          <ac:spMkLst>
            <pc:docMk/>
            <pc:sldMk cId="830240827" sldId="2147469982"/>
            <ac:spMk id="304" creationId="{36660EDE-59A8-5C42-1F56-EDCBBE1908D6}"/>
          </ac:spMkLst>
        </pc:spChg>
        <pc:spChg chg="mod">
          <ac:chgData name="Krzysztof Daniel" userId="836f5b9318b7c660" providerId="LiveId" clId="{6BA17AE5-0F05-412C-8241-2F36E78AD3A6}" dt="2023-03-28T14:52:15.086" v="288"/>
          <ac:spMkLst>
            <pc:docMk/>
            <pc:sldMk cId="830240827" sldId="2147469982"/>
            <ac:spMk id="305" creationId="{A1F1BA9C-D705-33A7-1ACF-185F6134F93F}"/>
          </ac:spMkLst>
        </pc:spChg>
        <pc:spChg chg="mod">
          <ac:chgData name="Krzysztof Daniel" userId="836f5b9318b7c660" providerId="LiveId" clId="{6BA17AE5-0F05-412C-8241-2F36E78AD3A6}" dt="2023-03-28T14:58:50.426" v="391" actId="208"/>
          <ac:spMkLst>
            <pc:docMk/>
            <pc:sldMk cId="830240827" sldId="2147469982"/>
            <ac:spMk id="311" creationId="{B4999369-6589-F844-B74A-AB0C18102BE5}"/>
          </ac:spMkLst>
        </pc:spChg>
        <pc:spChg chg="mod">
          <ac:chgData name="Krzysztof Daniel" userId="836f5b9318b7c660" providerId="LiveId" clId="{6BA17AE5-0F05-412C-8241-2F36E78AD3A6}" dt="2023-03-28T14:52:53.164" v="303"/>
          <ac:spMkLst>
            <pc:docMk/>
            <pc:sldMk cId="830240827" sldId="2147469982"/>
            <ac:spMk id="312" creationId="{1FBA55C9-8222-D4A5-CB84-94C319FEBBCC}"/>
          </ac:spMkLst>
        </pc:spChg>
        <pc:spChg chg="mod">
          <ac:chgData name="Krzysztof Daniel" userId="836f5b9318b7c660" providerId="LiveId" clId="{6BA17AE5-0F05-412C-8241-2F36E78AD3A6}" dt="2023-03-28T14:58:53.747" v="392" actId="208"/>
          <ac:spMkLst>
            <pc:docMk/>
            <pc:sldMk cId="830240827" sldId="2147469982"/>
            <ac:spMk id="314" creationId="{53E3E2A1-E8A8-16E1-963F-E8573D7FCAB3}"/>
          </ac:spMkLst>
        </pc:spChg>
        <pc:spChg chg="mod">
          <ac:chgData name="Krzysztof Daniel" userId="836f5b9318b7c660" providerId="LiveId" clId="{6BA17AE5-0F05-412C-8241-2F36E78AD3A6}" dt="2023-03-28T14:52:54.530" v="304"/>
          <ac:spMkLst>
            <pc:docMk/>
            <pc:sldMk cId="830240827" sldId="2147469982"/>
            <ac:spMk id="315" creationId="{DE01CDF3-37D5-81F5-8019-ED6F5AE39AD4}"/>
          </ac:spMkLst>
        </pc:spChg>
        <pc:spChg chg="mod">
          <ac:chgData name="Krzysztof Daniel" userId="836f5b9318b7c660" providerId="LiveId" clId="{6BA17AE5-0F05-412C-8241-2F36E78AD3A6}" dt="2023-03-28T14:59:20.300" v="399" actId="14100"/>
          <ac:spMkLst>
            <pc:docMk/>
            <pc:sldMk cId="830240827" sldId="2147469982"/>
            <ac:spMk id="338" creationId="{66AB3B8E-43C3-B657-37EC-CA1880DD5D84}"/>
          </ac:spMkLst>
        </pc:spChg>
        <pc:spChg chg="mod">
          <ac:chgData name="Krzysztof Daniel" userId="836f5b9318b7c660" providerId="LiveId" clId="{6BA17AE5-0F05-412C-8241-2F36E78AD3A6}" dt="2023-03-28T14:37:25.241" v="29" actId="20577"/>
          <ac:spMkLst>
            <pc:docMk/>
            <pc:sldMk cId="830240827" sldId="2147469982"/>
            <ac:spMk id="339" creationId="{5C7AF928-4B46-7973-529B-7778E097DD70}"/>
          </ac:spMkLst>
        </pc:spChg>
        <pc:spChg chg="mod">
          <ac:chgData name="Krzysztof Daniel" userId="836f5b9318b7c660" providerId="LiveId" clId="{6BA17AE5-0F05-412C-8241-2F36E78AD3A6}" dt="2023-03-28T14:50:09.244" v="260"/>
          <ac:spMkLst>
            <pc:docMk/>
            <pc:sldMk cId="830240827" sldId="2147469982"/>
            <ac:spMk id="341" creationId="{40E5882A-1D71-754A-FECB-31CF710A595F}"/>
          </ac:spMkLst>
        </pc:spChg>
        <pc:spChg chg="del">
          <ac:chgData name="Krzysztof Daniel" userId="836f5b9318b7c660" providerId="LiveId" clId="{6BA17AE5-0F05-412C-8241-2F36E78AD3A6}" dt="2023-03-28T14:50:06.006" v="257" actId="478"/>
          <ac:spMkLst>
            <pc:docMk/>
            <pc:sldMk cId="830240827" sldId="2147469982"/>
            <ac:spMk id="342" creationId="{E0B6A301-AB84-8D2B-FE1D-DDE415484A19}"/>
          </ac:spMkLst>
        </pc:spChg>
        <pc:spChg chg="mod">
          <ac:chgData name="Krzysztof Daniel" userId="836f5b9318b7c660" providerId="LiveId" clId="{6BA17AE5-0F05-412C-8241-2F36E78AD3A6}" dt="2023-03-28T14:53:52.749" v="340" actId="207"/>
          <ac:spMkLst>
            <pc:docMk/>
            <pc:sldMk cId="830240827" sldId="2147469982"/>
            <ac:spMk id="343" creationId="{958261CB-CEEE-520A-F22F-A866DA7A488E}"/>
          </ac:spMkLst>
        </pc:spChg>
        <pc:spChg chg="mod">
          <ac:chgData name="Krzysztof Daniel" userId="836f5b9318b7c660" providerId="LiveId" clId="{6BA17AE5-0F05-412C-8241-2F36E78AD3A6}" dt="2023-03-28T14:37:21.920" v="23" actId="20577"/>
          <ac:spMkLst>
            <pc:docMk/>
            <pc:sldMk cId="830240827" sldId="2147469982"/>
            <ac:spMk id="344" creationId="{5B826BA2-2F60-1182-54E1-F34558966F61}"/>
          </ac:spMkLst>
        </pc:spChg>
        <pc:spChg chg="mod">
          <ac:chgData name="Krzysztof Daniel" userId="836f5b9318b7c660" providerId="LiveId" clId="{6BA17AE5-0F05-412C-8241-2F36E78AD3A6}" dt="2023-03-28T14:51:41.552" v="278"/>
          <ac:spMkLst>
            <pc:docMk/>
            <pc:sldMk cId="830240827" sldId="2147469982"/>
            <ac:spMk id="345" creationId="{EE49FCBF-681B-EA08-E8EC-0CFCF30D3558}"/>
          </ac:spMkLst>
        </pc:spChg>
        <pc:spChg chg="mod">
          <ac:chgData name="Krzysztof Daniel" userId="836f5b9318b7c660" providerId="LiveId" clId="{6BA17AE5-0F05-412C-8241-2F36E78AD3A6}" dt="2023-03-28T14:56:02.782" v="356" actId="208"/>
          <ac:spMkLst>
            <pc:docMk/>
            <pc:sldMk cId="830240827" sldId="2147469982"/>
            <ac:spMk id="347" creationId="{15984554-DEB4-935F-0368-8F674031B600}"/>
          </ac:spMkLst>
        </pc:spChg>
        <pc:spChg chg="mod">
          <ac:chgData name="Krzysztof Daniel" userId="836f5b9318b7c660" providerId="LiveId" clId="{6BA17AE5-0F05-412C-8241-2F36E78AD3A6}" dt="2023-03-28T14:37:18.637" v="17" actId="20577"/>
          <ac:spMkLst>
            <pc:docMk/>
            <pc:sldMk cId="830240827" sldId="2147469982"/>
            <ac:spMk id="348" creationId="{FE961977-6C03-BAD9-F60E-97AB1E3867AD}"/>
          </ac:spMkLst>
        </pc:spChg>
        <pc:spChg chg="mod">
          <ac:chgData name="Krzysztof Daniel" userId="836f5b9318b7c660" providerId="LiveId" clId="{6BA17AE5-0F05-412C-8241-2F36E78AD3A6}" dt="2023-03-28T14:50:40.177" v="265" actId="20577"/>
          <ac:spMkLst>
            <pc:docMk/>
            <pc:sldMk cId="830240827" sldId="2147469982"/>
            <ac:spMk id="349" creationId="{10E58044-4BC2-258F-770B-82DF1C800FED}"/>
          </ac:spMkLst>
        </pc:spChg>
        <pc:grpChg chg="add mod">
          <ac:chgData name="Krzysztof Daniel" userId="836f5b9318b7c660" providerId="LiveId" clId="{6BA17AE5-0F05-412C-8241-2F36E78AD3A6}" dt="2023-03-28T14:59:22.978" v="400" actId="1076"/>
          <ac:grpSpMkLst>
            <pc:docMk/>
            <pc:sldMk cId="830240827" sldId="2147469982"/>
            <ac:grpSpMk id="9" creationId="{2480D03B-538D-9221-9221-1AB380BD0EC0}"/>
          </ac:grpSpMkLst>
        </pc:grpChg>
        <pc:grpChg chg="add mod">
          <ac:chgData name="Krzysztof Daniel" userId="836f5b9318b7c660" providerId="LiveId" clId="{6BA17AE5-0F05-412C-8241-2F36E78AD3A6}" dt="2023-03-28T14:59:43.733" v="420" actId="1076"/>
          <ac:grpSpMkLst>
            <pc:docMk/>
            <pc:sldMk cId="830240827" sldId="2147469982"/>
            <ac:grpSpMk id="14" creationId="{FE864C95-15CD-1061-750E-683A87E538FE}"/>
          </ac:grpSpMkLst>
        </pc:grpChg>
        <pc:grpChg chg="add mod">
          <ac:chgData name="Krzysztof Daniel" userId="836f5b9318b7c660" providerId="LiveId" clId="{6BA17AE5-0F05-412C-8241-2F36E78AD3A6}" dt="2023-03-28T14:59:58.862" v="424" actId="1076"/>
          <ac:grpSpMkLst>
            <pc:docMk/>
            <pc:sldMk cId="830240827" sldId="2147469982"/>
            <ac:grpSpMk id="17" creationId="{28824366-9FB0-70C0-10BF-AE6B3F9D3290}"/>
          </ac:grpSpMkLst>
        </pc:grpChg>
        <pc:graphicFrameChg chg="mod">
          <ac:chgData name="Krzysztof Daniel" userId="836f5b9318b7c660" providerId="LiveId" clId="{6BA17AE5-0F05-412C-8241-2F36E78AD3A6}" dt="2023-03-28T14:55:03.948" v="349" actId="207"/>
          <ac:graphicFrameMkLst>
            <pc:docMk/>
            <pc:sldMk cId="830240827" sldId="2147469982"/>
            <ac:graphicFrameMk id="346" creationId="{3E1DD1B2-981B-0AC4-86E7-4FFDC3CA5BED}"/>
          </ac:graphicFrameMkLst>
        </pc:graphicFrameChg>
        <pc:graphicFrameChg chg="mod">
          <ac:chgData name="Krzysztof Daniel" userId="836f5b9318b7c660" providerId="LiveId" clId="{6BA17AE5-0F05-412C-8241-2F36E78AD3A6}" dt="2023-03-28T14:54:51.171" v="346" actId="207"/>
          <ac:graphicFrameMkLst>
            <pc:docMk/>
            <pc:sldMk cId="830240827" sldId="2147469982"/>
            <ac:graphicFrameMk id="350" creationId="{26A8F05B-DA94-24EA-61C9-79CB262E4199}"/>
          </ac:graphicFrameMkLst>
        </pc:graphicFrameChg>
        <pc:picChg chg="add mod">
          <ac:chgData name="Krzysztof Daniel" userId="836f5b9318b7c660" providerId="LiveId" clId="{6BA17AE5-0F05-412C-8241-2F36E78AD3A6}" dt="2023-03-28T14:48:53.245" v="249" actId="34135"/>
          <ac:picMkLst>
            <pc:docMk/>
            <pc:sldMk cId="830240827" sldId="2147469982"/>
            <ac:picMk id="3" creationId="{05CADB11-E0D0-E126-2080-755133B8AD0E}"/>
          </ac:picMkLst>
        </pc:picChg>
        <pc:cxnChg chg="mod">
          <ac:chgData name="Krzysztof Daniel" userId="836f5b9318b7c660" providerId="LiveId" clId="{6BA17AE5-0F05-412C-8241-2F36E78AD3A6}" dt="2023-03-28T14:56:02.782" v="356" actId="208"/>
          <ac:cxnSpMkLst>
            <pc:docMk/>
            <pc:sldMk cId="830240827" sldId="2147469982"/>
            <ac:cxnSpMk id="8" creationId="{328803E5-2506-45E2-2AFA-7488F3E2C8F1}"/>
          </ac:cxnSpMkLst>
        </pc:cxnChg>
        <pc:cxnChg chg="mod">
          <ac:chgData name="Krzysztof Daniel" userId="836f5b9318b7c660" providerId="LiveId" clId="{6BA17AE5-0F05-412C-8241-2F36E78AD3A6}" dt="2023-03-28T14:56:52.452" v="364" actId="208"/>
          <ac:cxnSpMkLst>
            <pc:docMk/>
            <pc:sldMk cId="830240827" sldId="2147469982"/>
            <ac:cxnSpMk id="51" creationId="{90244549-CFC3-D6E6-11D1-93E86A56E86E}"/>
          </ac:cxnSpMkLst>
        </pc:cxnChg>
        <pc:cxnChg chg="mod">
          <ac:chgData name="Krzysztof Daniel" userId="836f5b9318b7c660" providerId="LiveId" clId="{6BA17AE5-0F05-412C-8241-2F36E78AD3A6}" dt="2023-03-28T15:03:47.117" v="476" actId="34135"/>
          <ac:cxnSpMkLst>
            <pc:docMk/>
            <pc:sldMk cId="830240827" sldId="2147469982"/>
            <ac:cxnSpMk id="56" creationId="{FD98FEC3-BDB1-416C-1896-8F373B63B09F}"/>
          </ac:cxnSpMkLst>
        </pc:cxnChg>
        <pc:cxnChg chg="mod">
          <ac:chgData name="Krzysztof Daniel" userId="836f5b9318b7c660" providerId="LiveId" clId="{6BA17AE5-0F05-412C-8241-2F36E78AD3A6}" dt="2023-03-28T14:56:52.452" v="364" actId="208"/>
          <ac:cxnSpMkLst>
            <pc:docMk/>
            <pc:sldMk cId="830240827" sldId="2147469982"/>
            <ac:cxnSpMk id="65" creationId="{31412777-AECB-E165-7483-3F2E3C56D575}"/>
          </ac:cxnSpMkLst>
        </pc:cxnChg>
        <pc:cxnChg chg="mod">
          <ac:chgData name="Krzysztof Daniel" userId="836f5b9318b7c660" providerId="LiveId" clId="{6BA17AE5-0F05-412C-8241-2F36E78AD3A6}" dt="2023-03-28T14:56:35.521" v="360" actId="208"/>
          <ac:cxnSpMkLst>
            <pc:docMk/>
            <pc:sldMk cId="830240827" sldId="2147469982"/>
            <ac:cxnSpMk id="75" creationId="{92363C15-798C-06BB-E7AA-1575A6A829EF}"/>
          </ac:cxnSpMkLst>
        </pc:cxnChg>
        <pc:cxnChg chg="mod">
          <ac:chgData name="Krzysztof Daniel" userId="836f5b9318b7c660" providerId="LiveId" clId="{6BA17AE5-0F05-412C-8241-2F36E78AD3A6}" dt="2023-03-28T14:56:40.383" v="361" actId="208"/>
          <ac:cxnSpMkLst>
            <pc:docMk/>
            <pc:sldMk cId="830240827" sldId="2147469982"/>
            <ac:cxnSpMk id="78" creationId="{BC0B9DE3-4EA3-0303-D37C-A5F6585E68CB}"/>
          </ac:cxnSpMkLst>
        </pc:cxnChg>
        <pc:cxnChg chg="mod">
          <ac:chgData name="Krzysztof Daniel" userId="836f5b9318b7c660" providerId="LiveId" clId="{6BA17AE5-0F05-412C-8241-2F36E78AD3A6}" dt="2023-03-28T14:56:40.383" v="361" actId="208"/>
          <ac:cxnSpMkLst>
            <pc:docMk/>
            <pc:sldMk cId="830240827" sldId="2147469982"/>
            <ac:cxnSpMk id="85" creationId="{6F665FEB-C8E6-50AB-B3C8-04C72C80D4A0}"/>
          </ac:cxnSpMkLst>
        </pc:cxnChg>
        <pc:cxnChg chg="mod">
          <ac:chgData name="Krzysztof Daniel" userId="836f5b9318b7c660" providerId="LiveId" clId="{6BA17AE5-0F05-412C-8241-2F36E78AD3A6}" dt="2023-03-28T14:56:35.521" v="360" actId="208"/>
          <ac:cxnSpMkLst>
            <pc:docMk/>
            <pc:sldMk cId="830240827" sldId="2147469982"/>
            <ac:cxnSpMk id="88" creationId="{86A4DFCB-B604-7A0C-23FC-0C91AF5BFD2E}"/>
          </ac:cxnSpMkLst>
        </pc:cxnChg>
        <pc:cxnChg chg="mod">
          <ac:chgData name="Krzysztof Daniel" userId="836f5b9318b7c660" providerId="LiveId" clId="{6BA17AE5-0F05-412C-8241-2F36E78AD3A6}" dt="2023-03-28T14:57:08.450" v="366" actId="208"/>
          <ac:cxnSpMkLst>
            <pc:docMk/>
            <pc:sldMk cId="830240827" sldId="2147469982"/>
            <ac:cxnSpMk id="91" creationId="{1D768811-AD79-ED6D-6CA3-835C7D2519F9}"/>
          </ac:cxnSpMkLst>
        </pc:cxnChg>
        <pc:cxnChg chg="mod">
          <ac:chgData name="Krzysztof Daniel" userId="836f5b9318b7c660" providerId="LiveId" clId="{6BA17AE5-0F05-412C-8241-2F36E78AD3A6}" dt="2023-03-28T14:56:11.825" v="357" actId="208"/>
          <ac:cxnSpMkLst>
            <pc:docMk/>
            <pc:sldMk cId="830240827" sldId="2147469982"/>
            <ac:cxnSpMk id="106" creationId="{BEA60B2D-3983-4B99-DDFA-C1861E30BF17}"/>
          </ac:cxnSpMkLst>
        </pc:cxnChg>
        <pc:cxnChg chg="mod">
          <ac:chgData name="Krzysztof Daniel" userId="836f5b9318b7c660" providerId="LiveId" clId="{6BA17AE5-0F05-412C-8241-2F36E78AD3A6}" dt="2023-03-28T14:56:11.825" v="357" actId="208"/>
          <ac:cxnSpMkLst>
            <pc:docMk/>
            <pc:sldMk cId="830240827" sldId="2147469982"/>
            <ac:cxnSpMk id="109" creationId="{57A46E83-330A-98A1-D052-62EE6BBDF382}"/>
          </ac:cxnSpMkLst>
        </pc:cxnChg>
        <pc:cxnChg chg="mod">
          <ac:chgData name="Krzysztof Daniel" userId="836f5b9318b7c660" providerId="LiveId" clId="{6BA17AE5-0F05-412C-8241-2F36E78AD3A6}" dt="2023-03-28T14:56:11.825" v="357" actId="208"/>
          <ac:cxnSpMkLst>
            <pc:docMk/>
            <pc:sldMk cId="830240827" sldId="2147469982"/>
            <ac:cxnSpMk id="144" creationId="{D0D73299-2EA4-AD2C-AD8E-C6DBBFB1C2EC}"/>
          </ac:cxnSpMkLst>
        </pc:cxnChg>
        <pc:cxnChg chg="mod">
          <ac:chgData name="Krzysztof Daniel" userId="836f5b9318b7c660" providerId="LiveId" clId="{6BA17AE5-0F05-412C-8241-2F36E78AD3A6}" dt="2023-03-28T14:56:16.695" v="358" actId="208"/>
          <ac:cxnSpMkLst>
            <pc:docMk/>
            <pc:sldMk cId="830240827" sldId="2147469982"/>
            <ac:cxnSpMk id="147" creationId="{9CB92382-654B-DD3F-39F7-7084B3049A72}"/>
          </ac:cxnSpMkLst>
        </pc:cxnChg>
        <pc:cxnChg chg="mod">
          <ac:chgData name="Krzysztof Daniel" userId="836f5b9318b7c660" providerId="LiveId" clId="{6BA17AE5-0F05-412C-8241-2F36E78AD3A6}" dt="2023-03-28T14:56:11.825" v="357" actId="208"/>
          <ac:cxnSpMkLst>
            <pc:docMk/>
            <pc:sldMk cId="830240827" sldId="2147469982"/>
            <ac:cxnSpMk id="153" creationId="{C1D30255-D9E2-1196-5478-76E276C14ECB}"/>
          </ac:cxnSpMkLst>
        </pc:cxnChg>
        <pc:cxnChg chg="mod">
          <ac:chgData name="Krzysztof Daniel" userId="836f5b9318b7c660" providerId="LiveId" clId="{6BA17AE5-0F05-412C-8241-2F36E78AD3A6}" dt="2023-03-28T14:57:11.798" v="367" actId="208"/>
          <ac:cxnSpMkLst>
            <pc:docMk/>
            <pc:sldMk cId="830240827" sldId="2147469982"/>
            <ac:cxnSpMk id="168" creationId="{E4F6E5D2-40E9-F1AB-9E03-A9BC806C902D}"/>
          </ac:cxnSpMkLst>
        </pc:cxnChg>
        <pc:cxnChg chg="mod">
          <ac:chgData name="Krzysztof Daniel" userId="836f5b9318b7c660" providerId="LiveId" clId="{6BA17AE5-0F05-412C-8241-2F36E78AD3A6}" dt="2023-03-28T14:56:02.782" v="356" actId="208"/>
          <ac:cxnSpMkLst>
            <pc:docMk/>
            <pc:sldMk cId="830240827" sldId="2147469982"/>
            <ac:cxnSpMk id="212" creationId="{8621D0AE-BF72-49B9-2829-3ECC30C97498}"/>
          </ac:cxnSpMkLst>
        </pc:cxnChg>
        <pc:cxnChg chg="mod">
          <ac:chgData name="Krzysztof Daniel" userId="836f5b9318b7c660" providerId="LiveId" clId="{6BA17AE5-0F05-412C-8241-2F36E78AD3A6}" dt="2023-03-28T14:56:48.288" v="363" actId="208"/>
          <ac:cxnSpMkLst>
            <pc:docMk/>
            <pc:sldMk cId="830240827" sldId="2147469982"/>
            <ac:cxnSpMk id="229" creationId="{B6A28FA1-F9B6-8AA7-157A-08C09E945F64}"/>
          </ac:cxnSpMkLst>
        </pc:cxnChg>
        <pc:cxnChg chg="mod">
          <ac:chgData name="Krzysztof Daniel" userId="836f5b9318b7c660" providerId="LiveId" clId="{6BA17AE5-0F05-412C-8241-2F36E78AD3A6}" dt="2023-03-28T14:56:27.024" v="359" actId="208"/>
          <ac:cxnSpMkLst>
            <pc:docMk/>
            <pc:sldMk cId="830240827" sldId="2147469982"/>
            <ac:cxnSpMk id="232" creationId="{51A29114-31E6-DD2E-EA1A-9254F74B9D8C}"/>
          </ac:cxnSpMkLst>
        </pc:cxnChg>
        <pc:cxnChg chg="mod">
          <ac:chgData name="Krzysztof Daniel" userId="836f5b9318b7c660" providerId="LiveId" clId="{6BA17AE5-0F05-412C-8241-2F36E78AD3A6}" dt="2023-03-28T14:56:27.024" v="359" actId="208"/>
          <ac:cxnSpMkLst>
            <pc:docMk/>
            <pc:sldMk cId="830240827" sldId="2147469982"/>
            <ac:cxnSpMk id="235" creationId="{09038B70-3814-F1C6-72F6-D51164F8624B}"/>
          </ac:cxnSpMkLst>
        </pc:cxnChg>
        <pc:cxnChg chg="mod">
          <ac:chgData name="Krzysztof Daniel" userId="836f5b9318b7c660" providerId="LiveId" clId="{6BA17AE5-0F05-412C-8241-2F36E78AD3A6}" dt="2023-03-28T14:56:27.024" v="359" actId="208"/>
          <ac:cxnSpMkLst>
            <pc:docMk/>
            <pc:sldMk cId="830240827" sldId="2147469982"/>
            <ac:cxnSpMk id="238" creationId="{DE3226DD-E4CB-03F7-27F5-9643644F7917}"/>
          </ac:cxnSpMkLst>
        </pc:cxnChg>
        <pc:cxnChg chg="mod">
          <ac:chgData name="Krzysztof Daniel" userId="836f5b9318b7c660" providerId="LiveId" clId="{6BA17AE5-0F05-412C-8241-2F36E78AD3A6}" dt="2023-03-28T14:56:27.024" v="359" actId="208"/>
          <ac:cxnSpMkLst>
            <pc:docMk/>
            <pc:sldMk cId="830240827" sldId="2147469982"/>
            <ac:cxnSpMk id="241" creationId="{2869760C-A009-3AE4-1F65-3C83FE19EAD4}"/>
          </ac:cxnSpMkLst>
        </pc:cxnChg>
        <pc:cxnChg chg="mod">
          <ac:chgData name="Krzysztof Daniel" userId="836f5b9318b7c660" providerId="LiveId" clId="{6BA17AE5-0F05-412C-8241-2F36E78AD3A6}" dt="2023-03-28T14:55:41.720" v="354" actId="208"/>
          <ac:cxnSpMkLst>
            <pc:docMk/>
            <pc:sldMk cId="830240827" sldId="2147469982"/>
            <ac:cxnSpMk id="244" creationId="{37276C12-A93B-405E-3188-C8E12444ED16}"/>
          </ac:cxnSpMkLst>
        </pc:cxnChg>
        <pc:cxnChg chg="mod">
          <ac:chgData name="Krzysztof Daniel" userId="836f5b9318b7c660" providerId="LiveId" clId="{6BA17AE5-0F05-412C-8241-2F36E78AD3A6}" dt="2023-03-28T14:55:41.720" v="354" actId="208"/>
          <ac:cxnSpMkLst>
            <pc:docMk/>
            <pc:sldMk cId="830240827" sldId="2147469982"/>
            <ac:cxnSpMk id="247" creationId="{28E5F9D6-E9CF-CF7E-AF36-F2D5A16CA2D8}"/>
          </ac:cxnSpMkLst>
        </pc:cxnChg>
        <pc:cxnChg chg="mod">
          <ac:chgData name="Krzysztof Daniel" userId="836f5b9318b7c660" providerId="LiveId" clId="{6BA17AE5-0F05-412C-8241-2F36E78AD3A6}" dt="2023-03-28T14:55:41.720" v="354" actId="208"/>
          <ac:cxnSpMkLst>
            <pc:docMk/>
            <pc:sldMk cId="830240827" sldId="2147469982"/>
            <ac:cxnSpMk id="250" creationId="{87AA560D-DCD9-2576-0F4D-D28D439C759A}"/>
          </ac:cxnSpMkLst>
        </pc:cxnChg>
        <pc:cxnChg chg="mod">
          <ac:chgData name="Krzysztof Daniel" userId="836f5b9318b7c660" providerId="LiveId" clId="{6BA17AE5-0F05-412C-8241-2F36E78AD3A6}" dt="2023-03-28T14:55:41.720" v="354" actId="208"/>
          <ac:cxnSpMkLst>
            <pc:docMk/>
            <pc:sldMk cId="830240827" sldId="2147469982"/>
            <ac:cxnSpMk id="259" creationId="{30F5402A-64CC-AED8-9CC8-22BFF88E6233}"/>
          </ac:cxnSpMkLst>
        </pc:cxnChg>
        <pc:cxnChg chg="mod">
          <ac:chgData name="Krzysztof Daniel" userId="836f5b9318b7c660" providerId="LiveId" clId="{6BA17AE5-0F05-412C-8241-2F36E78AD3A6}" dt="2023-03-28T14:55:52.272" v="355" actId="208"/>
          <ac:cxnSpMkLst>
            <pc:docMk/>
            <pc:sldMk cId="830240827" sldId="2147469982"/>
            <ac:cxnSpMk id="262" creationId="{2BA2C517-78C9-B00D-D64F-6B7FAE030F9F}"/>
          </ac:cxnSpMkLst>
        </pc:cxnChg>
        <pc:cxnChg chg="mod">
          <ac:chgData name="Krzysztof Daniel" userId="836f5b9318b7c660" providerId="LiveId" clId="{6BA17AE5-0F05-412C-8241-2F36E78AD3A6}" dt="2023-03-28T14:55:41.720" v="354" actId="208"/>
          <ac:cxnSpMkLst>
            <pc:docMk/>
            <pc:sldMk cId="830240827" sldId="2147469982"/>
            <ac:cxnSpMk id="265" creationId="{E262D471-D6E7-9956-6E37-3C5A58F40EF5}"/>
          </ac:cxnSpMkLst>
        </pc:cxnChg>
        <pc:cxnChg chg="mod">
          <ac:chgData name="Krzysztof Daniel" userId="836f5b9318b7c660" providerId="LiveId" clId="{6BA17AE5-0F05-412C-8241-2F36E78AD3A6}" dt="2023-03-28T14:56:27.024" v="359" actId="208"/>
          <ac:cxnSpMkLst>
            <pc:docMk/>
            <pc:sldMk cId="830240827" sldId="2147469982"/>
            <ac:cxnSpMk id="268" creationId="{AA58D6C7-C076-E391-86CA-2EDD14512270}"/>
          </ac:cxnSpMkLst>
        </pc:cxnChg>
        <pc:cxnChg chg="mod">
          <ac:chgData name="Krzysztof Daniel" userId="836f5b9318b7c660" providerId="LiveId" clId="{6BA17AE5-0F05-412C-8241-2F36E78AD3A6}" dt="2023-03-28T14:55:41.720" v="354" actId="208"/>
          <ac:cxnSpMkLst>
            <pc:docMk/>
            <pc:sldMk cId="830240827" sldId="2147469982"/>
            <ac:cxnSpMk id="271" creationId="{EA600EA8-C910-A25F-B42A-351E8F4B9F38}"/>
          </ac:cxnSpMkLst>
        </pc:cxnChg>
        <pc:cxnChg chg="mod">
          <ac:chgData name="Krzysztof Daniel" userId="836f5b9318b7c660" providerId="LiveId" clId="{6BA17AE5-0F05-412C-8241-2F36E78AD3A6}" dt="2023-03-28T14:56:27.024" v="359" actId="208"/>
          <ac:cxnSpMkLst>
            <pc:docMk/>
            <pc:sldMk cId="830240827" sldId="2147469982"/>
            <ac:cxnSpMk id="274" creationId="{9363DF84-3288-C17B-358E-1A4FFA53B92F}"/>
          </ac:cxnSpMkLst>
        </pc:cxnChg>
        <pc:cxnChg chg="mod">
          <ac:chgData name="Krzysztof Daniel" userId="836f5b9318b7c660" providerId="LiveId" clId="{6BA17AE5-0F05-412C-8241-2F36E78AD3A6}" dt="2023-03-28T14:55:41.720" v="354" actId="208"/>
          <ac:cxnSpMkLst>
            <pc:docMk/>
            <pc:sldMk cId="830240827" sldId="2147469982"/>
            <ac:cxnSpMk id="280" creationId="{C45DEF87-3C5A-95A8-4720-8F06693A0F16}"/>
          </ac:cxnSpMkLst>
        </pc:cxnChg>
        <pc:cxnChg chg="mod">
          <ac:chgData name="Krzysztof Daniel" userId="836f5b9318b7c660" providerId="LiveId" clId="{6BA17AE5-0F05-412C-8241-2F36E78AD3A6}" dt="2023-03-28T14:56:58.868" v="365" actId="208"/>
          <ac:cxnSpMkLst>
            <pc:docMk/>
            <pc:sldMk cId="830240827" sldId="2147469982"/>
            <ac:cxnSpMk id="283" creationId="{CE582DC9-9F8B-8E89-2519-FF11C88F4896}"/>
          </ac:cxnSpMkLst>
        </pc:cxnChg>
        <pc:cxnChg chg="mod">
          <ac:chgData name="Krzysztof Daniel" userId="836f5b9318b7c660" providerId="LiveId" clId="{6BA17AE5-0F05-412C-8241-2F36E78AD3A6}" dt="2023-03-28T14:55:31.745" v="353" actId="208"/>
          <ac:cxnSpMkLst>
            <pc:docMk/>
            <pc:sldMk cId="830240827" sldId="2147469982"/>
            <ac:cxnSpMk id="291" creationId="{459E5663-775B-D1C6-B4CF-4C6004AC5654}"/>
          </ac:cxnSpMkLst>
        </pc:cxnChg>
        <pc:cxnChg chg="mod">
          <ac:chgData name="Krzysztof Daniel" userId="836f5b9318b7c660" providerId="LiveId" clId="{6BA17AE5-0F05-412C-8241-2F36E78AD3A6}" dt="2023-03-28T14:56:02.782" v="356" actId="208"/>
          <ac:cxnSpMkLst>
            <pc:docMk/>
            <pc:sldMk cId="830240827" sldId="2147469982"/>
            <ac:cxnSpMk id="294" creationId="{860A0676-CCF7-2FCF-8E39-CB4C5D7BA7EE}"/>
          </ac:cxnSpMkLst>
        </pc:cxnChg>
        <pc:cxnChg chg="mod">
          <ac:chgData name="Krzysztof Daniel" userId="836f5b9318b7c660" providerId="LiveId" clId="{6BA17AE5-0F05-412C-8241-2F36E78AD3A6}" dt="2023-03-28T14:56:02.782" v="356" actId="208"/>
          <ac:cxnSpMkLst>
            <pc:docMk/>
            <pc:sldMk cId="830240827" sldId="2147469982"/>
            <ac:cxnSpMk id="297" creationId="{98CC727F-F6B5-4A2D-479F-964675A845DA}"/>
          </ac:cxnSpMkLst>
        </pc:cxnChg>
        <pc:cxnChg chg="mod">
          <ac:chgData name="Krzysztof Daniel" userId="836f5b9318b7c660" providerId="LiveId" clId="{6BA17AE5-0F05-412C-8241-2F36E78AD3A6}" dt="2023-03-28T14:56:16.695" v="358" actId="208"/>
          <ac:cxnSpMkLst>
            <pc:docMk/>
            <pc:sldMk cId="830240827" sldId="2147469982"/>
            <ac:cxnSpMk id="300" creationId="{691089E0-7569-2586-FEA4-2EA9994C5A33}"/>
          </ac:cxnSpMkLst>
        </pc:cxnChg>
        <pc:cxnChg chg="mod">
          <ac:chgData name="Krzysztof Daniel" userId="836f5b9318b7c660" providerId="LiveId" clId="{6BA17AE5-0F05-412C-8241-2F36E78AD3A6}" dt="2023-03-28T14:56:02.782" v="356" actId="208"/>
          <ac:cxnSpMkLst>
            <pc:docMk/>
            <pc:sldMk cId="830240827" sldId="2147469982"/>
            <ac:cxnSpMk id="306" creationId="{F2872B6D-12BD-AA11-4D2E-65D702691152}"/>
          </ac:cxnSpMkLst>
        </pc:cxnChg>
        <pc:cxnChg chg="mod">
          <ac:chgData name="Krzysztof Daniel" userId="836f5b9318b7c660" providerId="LiveId" clId="{6BA17AE5-0F05-412C-8241-2F36E78AD3A6}" dt="2023-03-28T14:56:35.521" v="360" actId="208"/>
          <ac:cxnSpMkLst>
            <pc:docMk/>
            <pc:sldMk cId="830240827" sldId="2147469982"/>
            <ac:cxnSpMk id="316" creationId="{D4610517-75E2-F04C-9DB3-CB5509F77916}"/>
          </ac:cxnSpMkLst>
        </pc:cxnChg>
        <pc:cxnChg chg="mod">
          <ac:chgData name="Krzysztof Daniel" userId="836f5b9318b7c660" providerId="LiveId" clId="{6BA17AE5-0F05-412C-8241-2F36E78AD3A6}" dt="2023-03-28T14:56:35.521" v="360" actId="208"/>
          <ac:cxnSpMkLst>
            <pc:docMk/>
            <pc:sldMk cId="830240827" sldId="2147469982"/>
            <ac:cxnSpMk id="319" creationId="{31086FDA-685C-3BEC-5F89-13CC8416209B}"/>
          </ac:cxnSpMkLst>
        </pc:cxnChg>
        <pc:cxnChg chg="mod">
          <ac:chgData name="Krzysztof Daniel" userId="836f5b9318b7c660" providerId="LiveId" clId="{6BA17AE5-0F05-412C-8241-2F36E78AD3A6}" dt="2023-03-28T14:56:35.521" v="360" actId="208"/>
          <ac:cxnSpMkLst>
            <pc:docMk/>
            <pc:sldMk cId="830240827" sldId="2147469982"/>
            <ac:cxnSpMk id="322" creationId="{72A1CA7D-4FAD-7DE6-63BC-BAB68EA9634F}"/>
          </ac:cxnSpMkLst>
        </pc:cxnChg>
        <pc:cxnChg chg="mod">
          <ac:chgData name="Krzysztof Daniel" userId="836f5b9318b7c660" providerId="LiveId" clId="{6BA17AE5-0F05-412C-8241-2F36E78AD3A6}" dt="2023-03-28T14:56:45.062" v="362" actId="208"/>
          <ac:cxnSpMkLst>
            <pc:docMk/>
            <pc:sldMk cId="830240827" sldId="2147469982"/>
            <ac:cxnSpMk id="331" creationId="{053BE92A-18B0-E682-0665-A2E9A5E8CE09}"/>
          </ac:cxnSpMkLst>
        </pc:cxnChg>
        <pc:cxnChg chg="mod">
          <ac:chgData name="Krzysztof Daniel" userId="836f5b9318b7c660" providerId="LiveId" clId="{6BA17AE5-0F05-412C-8241-2F36E78AD3A6}" dt="2023-03-28T14:56:45.062" v="362" actId="208"/>
          <ac:cxnSpMkLst>
            <pc:docMk/>
            <pc:sldMk cId="830240827" sldId="2147469982"/>
            <ac:cxnSpMk id="334" creationId="{6334D5BC-D6A5-07CD-30F0-49E49FBDC848}"/>
          </ac:cxnSpMkLst>
        </pc:cxnChg>
        <pc:cxnChg chg="mod">
          <ac:chgData name="Krzysztof Daniel" userId="836f5b9318b7c660" providerId="LiveId" clId="{6BA17AE5-0F05-412C-8241-2F36E78AD3A6}" dt="2023-03-28T14:56:16.695" v="358" actId="208"/>
          <ac:cxnSpMkLst>
            <pc:docMk/>
            <pc:sldMk cId="830240827" sldId="2147469982"/>
            <ac:cxnSpMk id="351" creationId="{6C742B41-8B49-22AB-DA87-CC3EF3F217B9}"/>
          </ac:cxnSpMkLst>
        </pc:cxnChg>
        <pc:cxnChg chg="mod">
          <ac:chgData name="Krzysztof Daniel" userId="836f5b9318b7c660" providerId="LiveId" clId="{6BA17AE5-0F05-412C-8241-2F36E78AD3A6}" dt="2023-03-28T14:56:35.521" v="360" actId="208"/>
          <ac:cxnSpMkLst>
            <pc:docMk/>
            <pc:sldMk cId="830240827" sldId="2147469982"/>
            <ac:cxnSpMk id="354" creationId="{AF412AE6-453C-EBFC-A0ED-FBFB4EDA2BFC}"/>
          </ac:cxnSpMkLst>
        </pc:cxnChg>
        <pc:cxnChg chg="mod">
          <ac:chgData name="Krzysztof Daniel" userId="836f5b9318b7c660" providerId="LiveId" clId="{6BA17AE5-0F05-412C-8241-2F36E78AD3A6}" dt="2023-03-28T14:58:36.402" v="388" actId="208"/>
          <ac:cxnSpMkLst>
            <pc:docMk/>
            <pc:sldMk cId="830240827" sldId="2147469982"/>
            <ac:cxnSpMk id="358" creationId="{5570B50C-D874-9B36-9EF2-D0EAD56DD547}"/>
          </ac:cxnSpMkLst>
        </pc:cxnChg>
      </pc:sldChg>
      <pc:sldChg chg="add del">
        <pc:chgData name="Krzysztof Daniel" userId="836f5b9318b7c660" providerId="LiveId" clId="{6BA17AE5-0F05-412C-8241-2F36E78AD3A6}" dt="2023-03-28T15:01:39.037" v="467" actId="2696"/>
        <pc:sldMkLst>
          <pc:docMk/>
          <pc:sldMk cId="408502327" sldId="214746998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F299E-0307-42C8-965D-43BAE330EAF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7D2A1A-3E9D-409F-A93B-50E997CC1021}">
      <dgm:prSet phldrT="[Text]"/>
      <dgm:spPr/>
      <dgm:t>
        <a:bodyPr/>
        <a:lstStyle/>
        <a:p>
          <a:r>
            <a:rPr lang="en-GB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reprehenderit</a:t>
          </a:r>
          <a:endParaRPr lang="en-GB" dirty="0"/>
        </a:p>
      </dgm:t>
    </dgm:pt>
    <dgm:pt modelId="{66CEEC58-9B17-4628-A9F2-00DD0CA1CCCB}" type="parTrans" cxnId="{2B7F0CB2-F012-4E1D-869A-B6F4304DA558}">
      <dgm:prSet/>
      <dgm:spPr/>
      <dgm:t>
        <a:bodyPr/>
        <a:lstStyle/>
        <a:p>
          <a:endParaRPr lang="en-GB"/>
        </a:p>
      </dgm:t>
    </dgm:pt>
    <dgm:pt modelId="{A0319CA5-8924-4F13-B6F8-B781C10E0259}" type="sibTrans" cxnId="{2B7F0CB2-F012-4E1D-869A-B6F4304DA558}">
      <dgm:prSet/>
      <dgm:spPr/>
      <dgm:t>
        <a:bodyPr/>
        <a:lstStyle/>
        <a:p>
          <a:endParaRPr lang="en-GB"/>
        </a:p>
      </dgm:t>
    </dgm:pt>
    <dgm:pt modelId="{89BB1761-DCB4-46D9-91D5-1326A5FA1BE4}">
      <dgm:prSet phldrT="[Text]"/>
      <dgm:spPr/>
      <dgm:t>
        <a:bodyPr/>
        <a:lstStyle/>
        <a:p>
          <a:r>
            <a:rPr lang="en-GB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sapiente</a:t>
          </a:r>
          <a:endParaRPr lang="en-GB" dirty="0"/>
        </a:p>
      </dgm:t>
    </dgm:pt>
    <dgm:pt modelId="{C46677FE-0924-4833-A059-414221A71B6D}" type="parTrans" cxnId="{25A06FB2-68BA-4F97-B6AB-0049F3FFFDC2}">
      <dgm:prSet/>
      <dgm:spPr/>
      <dgm:t>
        <a:bodyPr/>
        <a:lstStyle/>
        <a:p>
          <a:endParaRPr lang="en-GB"/>
        </a:p>
      </dgm:t>
    </dgm:pt>
    <dgm:pt modelId="{C078F6E6-9CB7-4105-84F7-9EBD56427388}" type="sibTrans" cxnId="{25A06FB2-68BA-4F97-B6AB-0049F3FFFDC2}">
      <dgm:prSet/>
      <dgm:spPr/>
      <dgm:t>
        <a:bodyPr/>
        <a:lstStyle/>
        <a:p>
          <a:endParaRPr lang="en-GB"/>
        </a:p>
      </dgm:t>
    </dgm:pt>
    <dgm:pt modelId="{9A79C85A-D246-47F4-8F62-D5D1F2D378AD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Lorem</a:t>
          </a:r>
          <a:endParaRPr lang="en-GB" dirty="0"/>
        </a:p>
      </dgm:t>
    </dgm:pt>
    <dgm:pt modelId="{BF7D51E0-9FCF-45B0-94E9-1F13738FFC42}" type="parTrans" cxnId="{22DDEE13-1E7E-40D0-B1E4-272A4398EA5C}">
      <dgm:prSet/>
      <dgm:spPr/>
      <dgm:t>
        <a:bodyPr/>
        <a:lstStyle/>
        <a:p>
          <a:endParaRPr lang="en-GB"/>
        </a:p>
      </dgm:t>
    </dgm:pt>
    <dgm:pt modelId="{8985AFD6-60CD-4D94-9249-BF4ADD141C84}" type="sibTrans" cxnId="{22DDEE13-1E7E-40D0-B1E4-272A4398EA5C}">
      <dgm:prSet/>
      <dgm:spPr/>
      <dgm:t>
        <a:bodyPr/>
        <a:lstStyle/>
        <a:p>
          <a:endParaRPr lang="en-GB"/>
        </a:p>
      </dgm:t>
    </dgm:pt>
    <dgm:pt modelId="{4B232D27-7431-4DBF-AD2D-C65C276DC702}" type="pres">
      <dgm:prSet presAssocID="{201F299E-0307-42C8-965D-43BAE330EAF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1C6CB53-1288-4198-BC55-2CC797C4FBE8}" type="pres">
      <dgm:prSet presAssocID="{057D2A1A-3E9D-409F-A93B-50E997CC1021}" presName="circle1" presStyleLbl="node1" presStyleIdx="0" presStyleCnt="3"/>
      <dgm:spPr>
        <a:solidFill>
          <a:schemeClr val="accent4"/>
        </a:solidFill>
      </dgm:spPr>
    </dgm:pt>
    <dgm:pt modelId="{CD809E54-ECBE-4F49-AB05-A1D7669E76D4}" type="pres">
      <dgm:prSet presAssocID="{057D2A1A-3E9D-409F-A93B-50E997CC1021}" presName="space" presStyleCnt="0"/>
      <dgm:spPr/>
    </dgm:pt>
    <dgm:pt modelId="{B93B109D-5EC7-4F32-A84E-23A48E860F16}" type="pres">
      <dgm:prSet presAssocID="{057D2A1A-3E9D-409F-A93B-50E997CC1021}" presName="rect1" presStyleLbl="alignAcc1" presStyleIdx="0" presStyleCnt="3"/>
      <dgm:spPr/>
    </dgm:pt>
    <dgm:pt modelId="{D80B7699-236B-4644-BE33-A1F96A496B29}" type="pres">
      <dgm:prSet presAssocID="{89BB1761-DCB4-46D9-91D5-1326A5FA1BE4}" presName="vertSpace2" presStyleLbl="node1" presStyleIdx="0" presStyleCnt="3"/>
      <dgm:spPr/>
    </dgm:pt>
    <dgm:pt modelId="{6299AA84-506E-4DE2-8F49-89ECF9C482C6}" type="pres">
      <dgm:prSet presAssocID="{89BB1761-DCB4-46D9-91D5-1326A5FA1BE4}" presName="circle2" presStyleLbl="node1" presStyleIdx="1" presStyleCnt="3"/>
      <dgm:spPr>
        <a:solidFill>
          <a:schemeClr val="accent2"/>
        </a:solidFill>
      </dgm:spPr>
    </dgm:pt>
    <dgm:pt modelId="{8F168E84-C635-4082-BD3C-15F40074D977}" type="pres">
      <dgm:prSet presAssocID="{89BB1761-DCB4-46D9-91D5-1326A5FA1BE4}" presName="rect2" presStyleLbl="alignAcc1" presStyleIdx="1" presStyleCnt="3"/>
      <dgm:spPr/>
    </dgm:pt>
    <dgm:pt modelId="{EE5DF5D5-B0D1-444B-B02C-4DF0DACC0D92}" type="pres">
      <dgm:prSet presAssocID="{9A79C85A-D246-47F4-8F62-D5D1F2D378AD}" presName="vertSpace3" presStyleLbl="node1" presStyleIdx="1" presStyleCnt="3"/>
      <dgm:spPr/>
    </dgm:pt>
    <dgm:pt modelId="{10D6D2CA-D52D-44CD-983E-2CEFAF9D054B}" type="pres">
      <dgm:prSet presAssocID="{9A79C85A-D246-47F4-8F62-D5D1F2D378AD}" presName="circle3" presStyleLbl="node1" presStyleIdx="2" presStyleCnt="3"/>
      <dgm:spPr>
        <a:solidFill>
          <a:srgbClr val="00B050"/>
        </a:solidFill>
      </dgm:spPr>
    </dgm:pt>
    <dgm:pt modelId="{99C6AB74-58D3-4011-966E-9F3BF165720C}" type="pres">
      <dgm:prSet presAssocID="{9A79C85A-D246-47F4-8F62-D5D1F2D378AD}" presName="rect3" presStyleLbl="alignAcc1" presStyleIdx="2" presStyleCnt="3"/>
      <dgm:spPr/>
    </dgm:pt>
    <dgm:pt modelId="{75B9F021-D23A-43CB-9C0F-565A99334F62}" type="pres">
      <dgm:prSet presAssocID="{057D2A1A-3E9D-409F-A93B-50E997CC1021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506C5AA1-77E5-4EE1-BA60-9E0C38FB370E}" type="pres">
      <dgm:prSet presAssocID="{89BB1761-DCB4-46D9-91D5-1326A5FA1BE4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2B3530C5-9A52-45EC-A863-7632F2CB856D}" type="pres">
      <dgm:prSet presAssocID="{9A79C85A-D246-47F4-8F62-D5D1F2D378AD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C92FD40B-623F-495A-8E26-544EFE839D33}" type="presOf" srcId="{9A79C85A-D246-47F4-8F62-D5D1F2D378AD}" destId="{2B3530C5-9A52-45EC-A863-7632F2CB856D}" srcOrd="1" destOrd="0" presId="urn:microsoft.com/office/officeart/2005/8/layout/target3"/>
    <dgm:cxn modelId="{22DDEE13-1E7E-40D0-B1E4-272A4398EA5C}" srcId="{201F299E-0307-42C8-965D-43BAE330EAFE}" destId="{9A79C85A-D246-47F4-8F62-D5D1F2D378AD}" srcOrd="2" destOrd="0" parTransId="{BF7D51E0-9FCF-45B0-94E9-1F13738FFC42}" sibTransId="{8985AFD6-60CD-4D94-9249-BF4ADD141C84}"/>
    <dgm:cxn modelId="{B06F981E-DF7A-45E0-BA48-D7FBDD705F94}" type="presOf" srcId="{057D2A1A-3E9D-409F-A93B-50E997CC1021}" destId="{75B9F021-D23A-43CB-9C0F-565A99334F62}" srcOrd="1" destOrd="0" presId="urn:microsoft.com/office/officeart/2005/8/layout/target3"/>
    <dgm:cxn modelId="{CBE44D32-1C32-4470-8C51-F2C028BCC34D}" type="presOf" srcId="{89BB1761-DCB4-46D9-91D5-1326A5FA1BE4}" destId="{506C5AA1-77E5-4EE1-BA60-9E0C38FB370E}" srcOrd="1" destOrd="0" presId="urn:microsoft.com/office/officeart/2005/8/layout/target3"/>
    <dgm:cxn modelId="{2876174F-28D2-4309-8E94-08273E8159BC}" type="presOf" srcId="{057D2A1A-3E9D-409F-A93B-50E997CC1021}" destId="{B93B109D-5EC7-4F32-A84E-23A48E860F16}" srcOrd="0" destOrd="0" presId="urn:microsoft.com/office/officeart/2005/8/layout/target3"/>
    <dgm:cxn modelId="{2B7F0CB2-F012-4E1D-869A-B6F4304DA558}" srcId="{201F299E-0307-42C8-965D-43BAE330EAFE}" destId="{057D2A1A-3E9D-409F-A93B-50E997CC1021}" srcOrd="0" destOrd="0" parTransId="{66CEEC58-9B17-4628-A9F2-00DD0CA1CCCB}" sibTransId="{A0319CA5-8924-4F13-B6F8-B781C10E0259}"/>
    <dgm:cxn modelId="{25A06FB2-68BA-4F97-B6AB-0049F3FFFDC2}" srcId="{201F299E-0307-42C8-965D-43BAE330EAFE}" destId="{89BB1761-DCB4-46D9-91D5-1326A5FA1BE4}" srcOrd="1" destOrd="0" parTransId="{C46677FE-0924-4833-A059-414221A71B6D}" sibTransId="{C078F6E6-9CB7-4105-84F7-9EBD56427388}"/>
    <dgm:cxn modelId="{43B3A2C0-DD81-4209-B9F3-AF769E73711A}" type="presOf" srcId="{201F299E-0307-42C8-965D-43BAE330EAFE}" destId="{4B232D27-7431-4DBF-AD2D-C65C276DC702}" srcOrd="0" destOrd="0" presId="urn:microsoft.com/office/officeart/2005/8/layout/target3"/>
    <dgm:cxn modelId="{877443CB-4CB5-4807-8ABD-4DD759D792A8}" type="presOf" srcId="{9A79C85A-D246-47F4-8F62-D5D1F2D378AD}" destId="{99C6AB74-58D3-4011-966E-9F3BF165720C}" srcOrd="0" destOrd="0" presId="urn:microsoft.com/office/officeart/2005/8/layout/target3"/>
    <dgm:cxn modelId="{5DEE98F4-9C36-45AA-AD5C-C8E9060FDCC2}" type="presOf" srcId="{89BB1761-DCB4-46D9-91D5-1326A5FA1BE4}" destId="{8F168E84-C635-4082-BD3C-15F40074D977}" srcOrd="0" destOrd="0" presId="urn:microsoft.com/office/officeart/2005/8/layout/target3"/>
    <dgm:cxn modelId="{3DF21197-B3A0-492B-ACC7-D316C350DEA9}" type="presParOf" srcId="{4B232D27-7431-4DBF-AD2D-C65C276DC702}" destId="{41C6CB53-1288-4198-BC55-2CC797C4FBE8}" srcOrd="0" destOrd="0" presId="urn:microsoft.com/office/officeart/2005/8/layout/target3"/>
    <dgm:cxn modelId="{64627856-74ED-454D-B9A2-DB946FBD049C}" type="presParOf" srcId="{4B232D27-7431-4DBF-AD2D-C65C276DC702}" destId="{CD809E54-ECBE-4F49-AB05-A1D7669E76D4}" srcOrd="1" destOrd="0" presId="urn:microsoft.com/office/officeart/2005/8/layout/target3"/>
    <dgm:cxn modelId="{A6FFA7B5-7F24-4638-A813-1D83399F4173}" type="presParOf" srcId="{4B232D27-7431-4DBF-AD2D-C65C276DC702}" destId="{B93B109D-5EC7-4F32-A84E-23A48E860F16}" srcOrd="2" destOrd="0" presId="urn:microsoft.com/office/officeart/2005/8/layout/target3"/>
    <dgm:cxn modelId="{47287E48-776A-4402-88B6-D07BB8ECADA7}" type="presParOf" srcId="{4B232D27-7431-4DBF-AD2D-C65C276DC702}" destId="{D80B7699-236B-4644-BE33-A1F96A496B29}" srcOrd="3" destOrd="0" presId="urn:microsoft.com/office/officeart/2005/8/layout/target3"/>
    <dgm:cxn modelId="{42B9BE67-D79A-43ED-BB07-00D5378B4CE8}" type="presParOf" srcId="{4B232D27-7431-4DBF-AD2D-C65C276DC702}" destId="{6299AA84-506E-4DE2-8F49-89ECF9C482C6}" srcOrd="4" destOrd="0" presId="urn:microsoft.com/office/officeart/2005/8/layout/target3"/>
    <dgm:cxn modelId="{CB1CB29C-AB35-411F-95EA-D9EF6F4AA160}" type="presParOf" srcId="{4B232D27-7431-4DBF-AD2D-C65C276DC702}" destId="{8F168E84-C635-4082-BD3C-15F40074D977}" srcOrd="5" destOrd="0" presId="urn:microsoft.com/office/officeart/2005/8/layout/target3"/>
    <dgm:cxn modelId="{1497E005-9EA1-4662-B1AB-BCAE188D3DD6}" type="presParOf" srcId="{4B232D27-7431-4DBF-AD2D-C65C276DC702}" destId="{EE5DF5D5-B0D1-444B-B02C-4DF0DACC0D92}" srcOrd="6" destOrd="0" presId="urn:microsoft.com/office/officeart/2005/8/layout/target3"/>
    <dgm:cxn modelId="{C8BA8F07-1640-471C-9BF2-643FFEAA4EE4}" type="presParOf" srcId="{4B232D27-7431-4DBF-AD2D-C65C276DC702}" destId="{10D6D2CA-D52D-44CD-983E-2CEFAF9D054B}" srcOrd="7" destOrd="0" presId="urn:microsoft.com/office/officeart/2005/8/layout/target3"/>
    <dgm:cxn modelId="{3AEE08CE-E81B-4345-A27B-3BE20E7A4D45}" type="presParOf" srcId="{4B232D27-7431-4DBF-AD2D-C65C276DC702}" destId="{99C6AB74-58D3-4011-966E-9F3BF165720C}" srcOrd="8" destOrd="0" presId="urn:microsoft.com/office/officeart/2005/8/layout/target3"/>
    <dgm:cxn modelId="{3C8D330F-B59F-436C-A724-E3F7ACAF24E4}" type="presParOf" srcId="{4B232D27-7431-4DBF-AD2D-C65C276DC702}" destId="{75B9F021-D23A-43CB-9C0F-565A99334F62}" srcOrd="9" destOrd="0" presId="urn:microsoft.com/office/officeart/2005/8/layout/target3"/>
    <dgm:cxn modelId="{972B2155-F7C0-4EAB-8655-6D64C045CD82}" type="presParOf" srcId="{4B232D27-7431-4DBF-AD2D-C65C276DC702}" destId="{506C5AA1-77E5-4EE1-BA60-9E0C38FB370E}" srcOrd="10" destOrd="0" presId="urn:microsoft.com/office/officeart/2005/8/layout/target3"/>
    <dgm:cxn modelId="{4E7A94C0-B5E6-426F-8313-5C864D6EF2FC}" type="presParOf" srcId="{4B232D27-7431-4DBF-AD2D-C65C276DC702}" destId="{2B3530C5-9A52-45EC-A863-7632F2CB856D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1F299E-0307-42C8-965D-43BAE330EAF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7D2A1A-3E9D-409F-A93B-50E997CC1021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additional</a:t>
          </a:r>
          <a:endParaRPr lang="en-GB" dirty="0"/>
        </a:p>
      </dgm:t>
    </dgm:pt>
    <dgm:pt modelId="{66CEEC58-9B17-4628-A9F2-00DD0CA1CCCB}" type="parTrans" cxnId="{2B7F0CB2-F012-4E1D-869A-B6F4304DA558}">
      <dgm:prSet/>
      <dgm:spPr/>
      <dgm:t>
        <a:bodyPr/>
        <a:lstStyle/>
        <a:p>
          <a:endParaRPr lang="en-GB"/>
        </a:p>
      </dgm:t>
    </dgm:pt>
    <dgm:pt modelId="{A0319CA5-8924-4F13-B6F8-B781C10E0259}" type="sibTrans" cxnId="{2B7F0CB2-F012-4E1D-869A-B6F4304DA558}">
      <dgm:prSet/>
      <dgm:spPr/>
      <dgm:t>
        <a:bodyPr/>
        <a:lstStyle/>
        <a:p>
          <a:endParaRPr lang="en-GB"/>
        </a:p>
      </dgm:t>
    </dgm:pt>
    <dgm:pt modelId="{89BB1761-DCB4-46D9-91D5-1326A5FA1BE4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explanatory</a:t>
          </a:r>
          <a:endParaRPr lang="en-GB" dirty="0"/>
        </a:p>
      </dgm:t>
    </dgm:pt>
    <dgm:pt modelId="{C46677FE-0924-4833-A059-414221A71B6D}" type="parTrans" cxnId="{25A06FB2-68BA-4F97-B6AB-0049F3FFFDC2}">
      <dgm:prSet/>
      <dgm:spPr/>
      <dgm:t>
        <a:bodyPr/>
        <a:lstStyle/>
        <a:p>
          <a:endParaRPr lang="en-GB"/>
        </a:p>
      </dgm:t>
    </dgm:pt>
    <dgm:pt modelId="{C078F6E6-9CB7-4105-84F7-9EBD56427388}" type="sibTrans" cxnId="{25A06FB2-68BA-4F97-B6AB-0049F3FFFDC2}">
      <dgm:prSet/>
      <dgm:spPr/>
      <dgm:t>
        <a:bodyPr/>
        <a:lstStyle/>
        <a:p>
          <a:endParaRPr lang="en-GB"/>
        </a:p>
      </dgm:t>
    </dgm:pt>
    <dgm:pt modelId="{9A79C85A-D246-47F4-8F62-D5D1F2D378AD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graphic</a:t>
          </a:r>
          <a:endParaRPr lang="en-GB" dirty="0"/>
        </a:p>
      </dgm:t>
    </dgm:pt>
    <dgm:pt modelId="{BF7D51E0-9FCF-45B0-94E9-1F13738FFC42}" type="parTrans" cxnId="{22DDEE13-1E7E-40D0-B1E4-272A4398EA5C}">
      <dgm:prSet/>
      <dgm:spPr/>
      <dgm:t>
        <a:bodyPr/>
        <a:lstStyle/>
        <a:p>
          <a:endParaRPr lang="en-GB"/>
        </a:p>
      </dgm:t>
    </dgm:pt>
    <dgm:pt modelId="{8985AFD6-60CD-4D94-9249-BF4ADD141C84}" type="sibTrans" cxnId="{22DDEE13-1E7E-40D0-B1E4-272A4398EA5C}">
      <dgm:prSet/>
      <dgm:spPr/>
      <dgm:t>
        <a:bodyPr/>
        <a:lstStyle/>
        <a:p>
          <a:endParaRPr lang="en-GB"/>
        </a:p>
      </dgm:t>
    </dgm:pt>
    <dgm:pt modelId="{4B232D27-7431-4DBF-AD2D-C65C276DC702}" type="pres">
      <dgm:prSet presAssocID="{201F299E-0307-42C8-965D-43BAE330EAF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1C6CB53-1288-4198-BC55-2CC797C4FBE8}" type="pres">
      <dgm:prSet presAssocID="{057D2A1A-3E9D-409F-A93B-50E997CC1021}" presName="circle1" presStyleLbl="node1" presStyleIdx="0" presStyleCnt="3"/>
      <dgm:spPr>
        <a:solidFill>
          <a:schemeClr val="accent5"/>
        </a:solidFill>
      </dgm:spPr>
    </dgm:pt>
    <dgm:pt modelId="{CD809E54-ECBE-4F49-AB05-A1D7669E76D4}" type="pres">
      <dgm:prSet presAssocID="{057D2A1A-3E9D-409F-A93B-50E997CC1021}" presName="space" presStyleCnt="0"/>
      <dgm:spPr/>
    </dgm:pt>
    <dgm:pt modelId="{B93B109D-5EC7-4F32-A84E-23A48E860F16}" type="pres">
      <dgm:prSet presAssocID="{057D2A1A-3E9D-409F-A93B-50E997CC1021}" presName="rect1" presStyleLbl="alignAcc1" presStyleIdx="0" presStyleCnt="3"/>
      <dgm:spPr/>
    </dgm:pt>
    <dgm:pt modelId="{D80B7699-236B-4644-BE33-A1F96A496B29}" type="pres">
      <dgm:prSet presAssocID="{89BB1761-DCB4-46D9-91D5-1326A5FA1BE4}" presName="vertSpace2" presStyleLbl="node1" presStyleIdx="0" presStyleCnt="3"/>
      <dgm:spPr/>
    </dgm:pt>
    <dgm:pt modelId="{6299AA84-506E-4DE2-8F49-89ECF9C482C6}" type="pres">
      <dgm:prSet presAssocID="{89BB1761-DCB4-46D9-91D5-1326A5FA1BE4}" presName="circle2" presStyleLbl="node1" presStyleIdx="1" presStyleCnt="3"/>
      <dgm:spPr>
        <a:solidFill>
          <a:schemeClr val="accent4"/>
        </a:solidFill>
      </dgm:spPr>
    </dgm:pt>
    <dgm:pt modelId="{8F168E84-C635-4082-BD3C-15F40074D977}" type="pres">
      <dgm:prSet presAssocID="{89BB1761-DCB4-46D9-91D5-1326A5FA1BE4}" presName="rect2" presStyleLbl="alignAcc1" presStyleIdx="1" presStyleCnt="3"/>
      <dgm:spPr/>
    </dgm:pt>
    <dgm:pt modelId="{EE5DF5D5-B0D1-444B-B02C-4DF0DACC0D92}" type="pres">
      <dgm:prSet presAssocID="{9A79C85A-D246-47F4-8F62-D5D1F2D378AD}" presName="vertSpace3" presStyleLbl="node1" presStyleIdx="1" presStyleCnt="3"/>
      <dgm:spPr/>
    </dgm:pt>
    <dgm:pt modelId="{10D6D2CA-D52D-44CD-983E-2CEFAF9D054B}" type="pres">
      <dgm:prSet presAssocID="{9A79C85A-D246-47F4-8F62-D5D1F2D378AD}" presName="circle3" presStyleLbl="node1" presStyleIdx="2" presStyleCnt="3"/>
      <dgm:spPr>
        <a:solidFill>
          <a:srgbClr val="00B050"/>
        </a:solidFill>
      </dgm:spPr>
    </dgm:pt>
    <dgm:pt modelId="{99C6AB74-58D3-4011-966E-9F3BF165720C}" type="pres">
      <dgm:prSet presAssocID="{9A79C85A-D246-47F4-8F62-D5D1F2D378AD}" presName="rect3" presStyleLbl="alignAcc1" presStyleIdx="2" presStyleCnt="3"/>
      <dgm:spPr/>
    </dgm:pt>
    <dgm:pt modelId="{75B9F021-D23A-43CB-9C0F-565A99334F62}" type="pres">
      <dgm:prSet presAssocID="{057D2A1A-3E9D-409F-A93B-50E997CC1021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506C5AA1-77E5-4EE1-BA60-9E0C38FB370E}" type="pres">
      <dgm:prSet presAssocID="{89BB1761-DCB4-46D9-91D5-1326A5FA1BE4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2B3530C5-9A52-45EC-A863-7632F2CB856D}" type="pres">
      <dgm:prSet presAssocID="{9A79C85A-D246-47F4-8F62-D5D1F2D378AD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C92FD40B-623F-495A-8E26-544EFE839D33}" type="presOf" srcId="{9A79C85A-D246-47F4-8F62-D5D1F2D378AD}" destId="{2B3530C5-9A52-45EC-A863-7632F2CB856D}" srcOrd="1" destOrd="0" presId="urn:microsoft.com/office/officeart/2005/8/layout/target3"/>
    <dgm:cxn modelId="{22DDEE13-1E7E-40D0-B1E4-272A4398EA5C}" srcId="{201F299E-0307-42C8-965D-43BAE330EAFE}" destId="{9A79C85A-D246-47F4-8F62-D5D1F2D378AD}" srcOrd="2" destOrd="0" parTransId="{BF7D51E0-9FCF-45B0-94E9-1F13738FFC42}" sibTransId="{8985AFD6-60CD-4D94-9249-BF4ADD141C84}"/>
    <dgm:cxn modelId="{B06F981E-DF7A-45E0-BA48-D7FBDD705F94}" type="presOf" srcId="{057D2A1A-3E9D-409F-A93B-50E997CC1021}" destId="{75B9F021-D23A-43CB-9C0F-565A99334F62}" srcOrd="1" destOrd="0" presId="urn:microsoft.com/office/officeart/2005/8/layout/target3"/>
    <dgm:cxn modelId="{CBE44D32-1C32-4470-8C51-F2C028BCC34D}" type="presOf" srcId="{89BB1761-DCB4-46D9-91D5-1326A5FA1BE4}" destId="{506C5AA1-77E5-4EE1-BA60-9E0C38FB370E}" srcOrd="1" destOrd="0" presId="urn:microsoft.com/office/officeart/2005/8/layout/target3"/>
    <dgm:cxn modelId="{2876174F-28D2-4309-8E94-08273E8159BC}" type="presOf" srcId="{057D2A1A-3E9D-409F-A93B-50E997CC1021}" destId="{B93B109D-5EC7-4F32-A84E-23A48E860F16}" srcOrd="0" destOrd="0" presId="urn:microsoft.com/office/officeart/2005/8/layout/target3"/>
    <dgm:cxn modelId="{2B7F0CB2-F012-4E1D-869A-B6F4304DA558}" srcId="{201F299E-0307-42C8-965D-43BAE330EAFE}" destId="{057D2A1A-3E9D-409F-A93B-50E997CC1021}" srcOrd="0" destOrd="0" parTransId="{66CEEC58-9B17-4628-A9F2-00DD0CA1CCCB}" sibTransId="{A0319CA5-8924-4F13-B6F8-B781C10E0259}"/>
    <dgm:cxn modelId="{25A06FB2-68BA-4F97-B6AB-0049F3FFFDC2}" srcId="{201F299E-0307-42C8-965D-43BAE330EAFE}" destId="{89BB1761-DCB4-46D9-91D5-1326A5FA1BE4}" srcOrd="1" destOrd="0" parTransId="{C46677FE-0924-4833-A059-414221A71B6D}" sibTransId="{C078F6E6-9CB7-4105-84F7-9EBD56427388}"/>
    <dgm:cxn modelId="{43B3A2C0-DD81-4209-B9F3-AF769E73711A}" type="presOf" srcId="{201F299E-0307-42C8-965D-43BAE330EAFE}" destId="{4B232D27-7431-4DBF-AD2D-C65C276DC702}" srcOrd="0" destOrd="0" presId="urn:microsoft.com/office/officeart/2005/8/layout/target3"/>
    <dgm:cxn modelId="{877443CB-4CB5-4807-8ABD-4DD759D792A8}" type="presOf" srcId="{9A79C85A-D246-47F4-8F62-D5D1F2D378AD}" destId="{99C6AB74-58D3-4011-966E-9F3BF165720C}" srcOrd="0" destOrd="0" presId="urn:microsoft.com/office/officeart/2005/8/layout/target3"/>
    <dgm:cxn modelId="{5DEE98F4-9C36-45AA-AD5C-C8E9060FDCC2}" type="presOf" srcId="{89BB1761-DCB4-46D9-91D5-1326A5FA1BE4}" destId="{8F168E84-C635-4082-BD3C-15F40074D977}" srcOrd="0" destOrd="0" presId="urn:microsoft.com/office/officeart/2005/8/layout/target3"/>
    <dgm:cxn modelId="{3DF21197-B3A0-492B-ACC7-D316C350DEA9}" type="presParOf" srcId="{4B232D27-7431-4DBF-AD2D-C65C276DC702}" destId="{41C6CB53-1288-4198-BC55-2CC797C4FBE8}" srcOrd="0" destOrd="0" presId="urn:microsoft.com/office/officeart/2005/8/layout/target3"/>
    <dgm:cxn modelId="{64627856-74ED-454D-B9A2-DB946FBD049C}" type="presParOf" srcId="{4B232D27-7431-4DBF-AD2D-C65C276DC702}" destId="{CD809E54-ECBE-4F49-AB05-A1D7669E76D4}" srcOrd="1" destOrd="0" presId="urn:microsoft.com/office/officeart/2005/8/layout/target3"/>
    <dgm:cxn modelId="{A6FFA7B5-7F24-4638-A813-1D83399F4173}" type="presParOf" srcId="{4B232D27-7431-4DBF-AD2D-C65C276DC702}" destId="{B93B109D-5EC7-4F32-A84E-23A48E860F16}" srcOrd="2" destOrd="0" presId="urn:microsoft.com/office/officeart/2005/8/layout/target3"/>
    <dgm:cxn modelId="{47287E48-776A-4402-88B6-D07BB8ECADA7}" type="presParOf" srcId="{4B232D27-7431-4DBF-AD2D-C65C276DC702}" destId="{D80B7699-236B-4644-BE33-A1F96A496B29}" srcOrd="3" destOrd="0" presId="urn:microsoft.com/office/officeart/2005/8/layout/target3"/>
    <dgm:cxn modelId="{42B9BE67-D79A-43ED-BB07-00D5378B4CE8}" type="presParOf" srcId="{4B232D27-7431-4DBF-AD2D-C65C276DC702}" destId="{6299AA84-506E-4DE2-8F49-89ECF9C482C6}" srcOrd="4" destOrd="0" presId="urn:microsoft.com/office/officeart/2005/8/layout/target3"/>
    <dgm:cxn modelId="{CB1CB29C-AB35-411F-95EA-D9EF6F4AA160}" type="presParOf" srcId="{4B232D27-7431-4DBF-AD2D-C65C276DC702}" destId="{8F168E84-C635-4082-BD3C-15F40074D977}" srcOrd="5" destOrd="0" presId="urn:microsoft.com/office/officeart/2005/8/layout/target3"/>
    <dgm:cxn modelId="{1497E005-9EA1-4662-B1AB-BCAE188D3DD6}" type="presParOf" srcId="{4B232D27-7431-4DBF-AD2D-C65C276DC702}" destId="{EE5DF5D5-B0D1-444B-B02C-4DF0DACC0D92}" srcOrd="6" destOrd="0" presId="urn:microsoft.com/office/officeart/2005/8/layout/target3"/>
    <dgm:cxn modelId="{C8BA8F07-1640-471C-9BF2-643FFEAA4EE4}" type="presParOf" srcId="{4B232D27-7431-4DBF-AD2D-C65C276DC702}" destId="{10D6D2CA-D52D-44CD-983E-2CEFAF9D054B}" srcOrd="7" destOrd="0" presId="urn:microsoft.com/office/officeart/2005/8/layout/target3"/>
    <dgm:cxn modelId="{3AEE08CE-E81B-4345-A27B-3BE20E7A4D45}" type="presParOf" srcId="{4B232D27-7431-4DBF-AD2D-C65C276DC702}" destId="{99C6AB74-58D3-4011-966E-9F3BF165720C}" srcOrd="8" destOrd="0" presId="urn:microsoft.com/office/officeart/2005/8/layout/target3"/>
    <dgm:cxn modelId="{3C8D330F-B59F-436C-A724-E3F7ACAF24E4}" type="presParOf" srcId="{4B232D27-7431-4DBF-AD2D-C65C276DC702}" destId="{75B9F021-D23A-43CB-9C0F-565A99334F62}" srcOrd="9" destOrd="0" presId="urn:microsoft.com/office/officeart/2005/8/layout/target3"/>
    <dgm:cxn modelId="{972B2155-F7C0-4EAB-8655-6D64C045CD82}" type="presParOf" srcId="{4B232D27-7431-4DBF-AD2D-C65C276DC702}" destId="{506C5AA1-77E5-4EE1-BA60-9E0C38FB370E}" srcOrd="10" destOrd="0" presId="urn:microsoft.com/office/officeart/2005/8/layout/target3"/>
    <dgm:cxn modelId="{4E7A94C0-B5E6-426F-8313-5C864D6EF2FC}" type="presParOf" srcId="{4B232D27-7431-4DBF-AD2D-C65C276DC702}" destId="{2B3530C5-9A52-45EC-A863-7632F2CB856D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6CB53-1288-4198-BC55-2CC797C4FBE8}">
      <dsp:nvSpPr>
        <dsp:cNvPr id="0" name=""/>
        <dsp:cNvSpPr/>
      </dsp:nvSpPr>
      <dsp:spPr>
        <a:xfrm>
          <a:off x="0" y="0"/>
          <a:ext cx="751753" cy="751753"/>
        </a:xfrm>
        <a:prstGeom prst="pie">
          <a:avLst>
            <a:gd name="adj1" fmla="val 5400000"/>
            <a:gd name="adj2" fmla="val 1620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B109D-5EC7-4F32-A84E-23A48E860F16}">
      <dsp:nvSpPr>
        <dsp:cNvPr id="0" name=""/>
        <dsp:cNvSpPr/>
      </dsp:nvSpPr>
      <dsp:spPr>
        <a:xfrm>
          <a:off x="375876" y="0"/>
          <a:ext cx="1096112" cy="7517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reprehenderit</a:t>
          </a:r>
          <a:endParaRPr lang="en-GB" sz="900" kern="1200" dirty="0"/>
        </a:p>
      </dsp:txBody>
      <dsp:txXfrm>
        <a:off x="375876" y="0"/>
        <a:ext cx="1096112" cy="225526"/>
      </dsp:txXfrm>
    </dsp:sp>
    <dsp:sp modelId="{6299AA84-506E-4DE2-8F49-89ECF9C482C6}">
      <dsp:nvSpPr>
        <dsp:cNvPr id="0" name=""/>
        <dsp:cNvSpPr/>
      </dsp:nvSpPr>
      <dsp:spPr>
        <a:xfrm>
          <a:off x="131557" y="225526"/>
          <a:ext cx="488638" cy="488638"/>
        </a:xfrm>
        <a:prstGeom prst="pie">
          <a:avLst>
            <a:gd name="adj1" fmla="val 5400000"/>
            <a:gd name="adj2" fmla="val 1620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68E84-C635-4082-BD3C-15F40074D977}">
      <dsp:nvSpPr>
        <dsp:cNvPr id="0" name=""/>
        <dsp:cNvSpPr/>
      </dsp:nvSpPr>
      <dsp:spPr>
        <a:xfrm>
          <a:off x="375876" y="225526"/>
          <a:ext cx="1096112" cy="4886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sapiente</a:t>
          </a:r>
          <a:endParaRPr lang="en-GB" sz="900" kern="1200" dirty="0"/>
        </a:p>
      </dsp:txBody>
      <dsp:txXfrm>
        <a:off x="375876" y="225526"/>
        <a:ext cx="1096112" cy="225525"/>
      </dsp:txXfrm>
    </dsp:sp>
    <dsp:sp modelId="{10D6D2CA-D52D-44CD-983E-2CEFAF9D054B}">
      <dsp:nvSpPr>
        <dsp:cNvPr id="0" name=""/>
        <dsp:cNvSpPr/>
      </dsp:nvSpPr>
      <dsp:spPr>
        <a:xfrm>
          <a:off x="263113" y="451052"/>
          <a:ext cx="225525" cy="225525"/>
        </a:xfrm>
        <a:prstGeom prst="pie">
          <a:avLst>
            <a:gd name="adj1" fmla="val 5400000"/>
            <a:gd name="adj2" fmla="val 1620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AB74-58D3-4011-966E-9F3BF165720C}">
      <dsp:nvSpPr>
        <dsp:cNvPr id="0" name=""/>
        <dsp:cNvSpPr/>
      </dsp:nvSpPr>
      <dsp:spPr>
        <a:xfrm>
          <a:off x="375876" y="451052"/>
          <a:ext cx="1096112" cy="225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Lorem</a:t>
          </a:r>
          <a:endParaRPr lang="en-GB" sz="900" kern="1200" dirty="0"/>
        </a:p>
      </dsp:txBody>
      <dsp:txXfrm>
        <a:off x="375876" y="451052"/>
        <a:ext cx="1096112" cy="225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6CB53-1288-4198-BC55-2CC797C4FBE8}">
      <dsp:nvSpPr>
        <dsp:cNvPr id="0" name=""/>
        <dsp:cNvSpPr/>
      </dsp:nvSpPr>
      <dsp:spPr>
        <a:xfrm>
          <a:off x="0" y="0"/>
          <a:ext cx="751753" cy="751753"/>
        </a:xfrm>
        <a:prstGeom prst="pie">
          <a:avLst>
            <a:gd name="adj1" fmla="val 5400000"/>
            <a:gd name="adj2" fmla="val 1620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B109D-5EC7-4F32-A84E-23A48E860F16}">
      <dsp:nvSpPr>
        <dsp:cNvPr id="0" name=""/>
        <dsp:cNvSpPr/>
      </dsp:nvSpPr>
      <dsp:spPr>
        <a:xfrm>
          <a:off x="375876" y="0"/>
          <a:ext cx="1096112" cy="7517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additional</a:t>
          </a:r>
          <a:endParaRPr lang="en-GB" sz="900" kern="1200" dirty="0"/>
        </a:p>
      </dsp:txBody>
      <dsp:txXfrm>
        <a:off x="375876" y="0"/>
        <a:ext cx="1096112" cy="225526"/>
      </dsp:txXfrm>
    </dsp:sp>
    <dsp:sp modelId="{6299AA84-506E-4DE2-8F49-89ECF9C482C6}">
      <dsp:nvSpPr>
        <dsp:cNvPr id="0" name=""/>
        <dsp:cNvSpPr/>
      </dsp:nvSpPr>
      <dsp:spPr>
        <a:xfrm>
          <a:off x="131557" y="225526"/>
          <a:ext cx="488638" cy="488638"/>
        </a:xfrm>
        <a:prstGeom prst="pie">
          <a:avLst>
            <a:gd name="adj1" fmla="val 5400000"/>
            <a:gd name="adj2" fmla="val 1620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68E84-C635-4082-BD3C-15F40074D977}">
      <dsp:nvSpPr>
        <dsp:cNvPr id="0" name=""/>
        <dsp:cNvSpPr/>
      </dsp:nvSpPr>
      <dsp:spPr>
        <a:xfrm>
          <a:off x="375876" y="225526"/>
          <a:ext cx="1096112" cy="4886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explanatory</a:t>
          </a:r>
          <a:endParaRPr lang="en-GB" sz="900" kern="1200" dirty="0"/>
        </a:p>
      </dsp:txBody>
      <dsp:txXfrm>
        <a:off x="375876" y="225526"/>
        <a:ext cx="1096112" cy="225525"/>
      </dsp:txXfrm>
    </dsp:sp>
    <dsp:sp modelId="{10D6D2CA-D52D-44CD-983E-2CEFAF9D054B}">
      <dsp:nvSpPr>
        <dsp:cNvPr id="0" name=""/>
        <dsp:cNvSpPr/>
      </dsp:nvSpPr>
      <dsp:spPr>
        <a:xfrm>
          <a:off x="263113" y="451052"/>
          <a:ext cx="225525" cy="225525"/>
        </a:xfrm>
        <a:prstGeom prst="pie">
          <a:avLst>
            <a:gd name="adj1" fmla="val 5400000"/>
            <a:gd name="adj2" fmla="val 1620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AB74-58D3-4011-966E-9F3BF165720C}">
      <dsp:nvSpPr>
        <dsp:cNvPr id="0" name=""/>
        <dsp:cNvSpPr/>
      </dsp:nvSpPr>
      <dsp:spPr>
        <a:xfrm>
          <a:off x="375876" y="451052"/>
          <a:ext cx="1096112" cy="225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graphic</a:t>
          </a:r>
          <a:endParaRPr lang="en-GB" sz="900" kern="1200" dirty="0"/>
        </a:p>
      </dsp:txBody>
      <dsp:txXfrm>
        <a:off x="375876" y="451052"/>
        <a:ext cx="1096112" cy="225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9714F-0A42-46EE-9B45-64A8A35FE3F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D7B62-AE22-4FBC-A30F-FFC03B787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97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5A069-75F0-A64F-AE6E-D0E409668A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38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D7B62-AE22-4FBC-A30F-FFC03B787C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354-3811-4248-A6BF-BD821B558C84}" type="datetime1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@wardleymaps / kda.zone / DXC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2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11BF-4569-46F8-829E-A5051F534306}" type="datetime1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@wardleymaps / </a:t>
            </a:r>
            <a:r>
              <a:rPr lang="en-GB" dirty="0" err="1"/>
              <a:t>kda.zone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1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8DF-1799-4A17-A6E4-9A481A27B213}" type="datetime1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@wardleymaps / </a:t>
            </a:r>
            <a:r>
              <a:rPr lang="en-GB" dirty="0" err="1"/>
              <a:t>kda.zone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3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E297C-8FE8-4A59-8BB0-E6F46068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CA0C-10C9-40AF-96BC-B187D68F3600}" type="datetime1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34F7A-022F-433D-8989-DF33C2E2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5944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@wardleymaps / </a:t>
            </a:r>
            <a:r>
              <a:rPr lang="pl-PL" dirty="0" err="1"/>
              <a:t>kda.zone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3B4F9-364B-4144-8068-08DD672B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0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E297C-8FE8-4A59-8BB0-E6F4606814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838200" y="6356350"/>
            <a:ext cx="1026111" cy="365125"/>
          </a:xfrm>
        </p:spPr>
        <p:txBody>
          <a:bodyPr/>
          <a:lstStyle/>
          <a:p>
            <a:fld id="{E2CCCA0C-10C9-40AF-96BC-B187D68F3600}" type="datetime1">
              <a:rPr lang="en-GB" smtClean="0"/>
              <a:t>28/03/2023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34F7A-022F-433D-8989-DF33C2E26F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1979720" y="6356350"/>
            <a:ext cx="8584707" cy="365125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@wardleymaps / </a:t>
            </a:r>
            <a:r>
              <a:rPr lang="pl-PL" dirty="0" err="1"/>
              <a:t>kda.zone</a:t>
            </a:r>
            <a:r>
              <a:rPr lang="pl-PL" dirty="0"/>
              <a:t> / DXC </a:t>
            </a:r>
            <a:endParaRPr lang="en-GB" dirty="0"/>
          </a:p>
          <a:p>
            <a:r>
              <a:rPr lang="en-GB" sz="1000" dirty="0"/>
              <a:t>Wardley Mapping is provided courtesy of Simon Wardley under CC-BY-SA. Template designed by </a:t>
            </a:r>
            <a:r>
              <a:rPr lang="pl-PL" sz="1000" dirty="0"/>
              <a:t>@wardleymaps </a:t>
            </a:r>
            <a:r>
              <a:rPr lang="en-GB" sz="1000" dirty="0"/>
              <a:t>based on Mike Haber’s 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3B4F9-364B-4144-8068-08DD672BB7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0672336" y="6356350"/>
            <a:ext cx="681463" cy="365125"/>
          </a:xfrm>
        </p:spPr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4B36F1-FF88-1582-3FFE-8DC28C58DE05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7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E5DC-BD07-4C18-9A35-681C7E72FD3C}" type="datetime1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@wardleymaps / kda.zone / DXC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27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4C90-AFC2-4E40-973E-7B8CEB03756D}" type="datetime1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@wardleymaps / </a:t>
            </a:r>
            <a:r>
              <a:rPr lang="en-GB" dirty="0" err="1"/>
              <a:t>kda.zone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5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93FB-F6C7-4B5F-AC47-E467201E4DAF}" type="datetime1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@wardleymaps / </a:t>
            </a:r>
            <a:r>
              <a:rPr lang="en-GB" dirty="0" err="1"/>
              <a:t>kda.zone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7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EAA-AD2E-4591-B1AA-BFD8D161FEDF}" type="datetime1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@wardleymaps / </a:t>
            </a:r>
            <a:r>
              <a:rPr lang="en-GB" dirty="0" err="1"/>
              <a:t>kda.zone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7CD8-4FBE-4EE3-996A-D8F9E69D821B}" type="datetime1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@wardleymaps / </a:t>
            </a:r>
            <a:r>
              <a:rPr lang="en-GB" dirty="0" err="1"/>
              <a:t>kda.zone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6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CA0C-10C9-40AF-96BC-B187D68F3600}" type="datetime1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@wardleymaps / </a:t>
            </a:r>
            <a:r>
              <a:rPr lang="pl-PL" dirty="0" err="1"/>
              <a:t>kda.zone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8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6D1-5554-47ED-8350-220F9662BBAC}" type="datetime1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@wardleymaps / </a:t>
            </a:r>
            <a:r>
              <a:rPr lang="en-GB" dirty="0" err="1"/>
              <a:t>kda.zone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21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AB74-87DB-4DEC-BEBA-CCA6B99117D8}" type="datetime1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@wardleymaps / </a:t>
            </a:r>
            <a:r>
              <a:rPr lang="en-GB" dirty="0" err="1"/>
              <a:t>kda.zone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A35B-F347-4B0A-AA5F-F85E90628B9F}" type="datetime1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@wardleymaps / kda.zone / DXC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C4E3-D9AC-4104-A5D8-A4709EC58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2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5" r:id="rId12"/>
    <p:sldLayoutId id="214748369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https://stns.info/acknowledgements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2872B6D-12BD-AA11-4D2E-65D702691152}"/>
              </a:ext>
            </a:extLst>
          </p:cNvPr>
          <p:cNvCxnSpPr>
            <a:cxnSpLocks/>
            <a:stCxn id="304" idx="0"/>
            <a:endCxn id="104" idx="4"/>
          </p:cNvCxnSpPr>
          <p:nvPr/>
        </p:nvCxnSpPr>
        <p:spPr>
          <a:xfrm flipV="1">
            <a:off x="5548327" y="545674"/>
            <a:ext cx="4563290" cy="273271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803E5-2506-45E2-2AFA-7488F3E2C8F1}"/>
              </a:ext>
            </a:extLst>
          </p:cNvPr>
          <p:cNvCxnSpPr>
            <a:cxnSpLocks/>
            <a:stCxn id="304" idx="0"/>
            <a:endCxn id="172" idx="4"/>
          </p:cNvCxnSpPr>
          <p:nvPr/>
        </p:nvCxnSpPr>
        <p:spPr>
          <a:xfrm flipV="1">
            <a:off x="5548327" y="545674"/>
            <a:ext cx="610338" cy="273271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15984554-DEB4-935F-0368-8F674031B600}"/>
              </a:ext>
            </a:extLst>
          </p:cNvPr>
          <p:cNvSpPr/>
          <p:nvPr/>
        </p:nvSpPr>
        <p:spPr>
          <a:xfrm>
            <a:off x="4876134" y="1526850"/>
            <a:ext cx="5147547" cy="1405746"/>
          </a:xfrm>
          <a:prstGeom prst="roundRect">
            <a:avLst/>
          </a:prstGeom>
          <a:solidFill>
            <a:schemeClr val="accent2">
              <a:alpha val="29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958261CB-CEEE-520A-F22F-A866DA7A488E}"/>
              </a:ext>
            </a:extLst>
          </p:cNvPr>
          <p:cNvSpPr/>
          <p:nvPr/>
        </p:nvSpPr>
        <p:spPr>
          <a:xfrm>
            <a:off x="7374008" y="2961786"/>
            <a:ext cx="2665438" cy="1034546"/>
          </a:xfrm>
          <a:prstGeom prst="roundRect">
            <a:avLst/>
          </a:prstGeom>
          <a:solidFill>
            <a:schemeClr val="accent4">
              <a:alpha val="29000"/>
            </a:schemeClr>
          </a:solidFill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C742B41-8B49-22AB-DA87-CC3EF3F217B9}"/>
              </a:ext>
            </a:extLst>
          </p:cNvPr>
          <p:cNvCxnSpPr>
            <a:cxnSpLocks/>
            <a:stCxn id="227" idx="0"/>
            <a:endCxn id="164" idx="4"/>
          </p:cNvCxnSpPr>
          <p:nvPr/>
        </p:nvCxnSpPr>
        <p:spPr>
          <a:xfrm flipH="1" flipV="1">
            <a:off x="10452468" y="2373241"/>
            <a:ext cx="183340" cy="329104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45DEF87-3C5A-95A8-4720-8F06693A0F16}"/>
              </a:ext>
            </a:extLst>
          </p:cNvPr>
          <p:cNvCxnSpPr>
            <a:cxnSpLocks/>
            <a:stCxn id="175" idx="0"/>
            <a:endCxn id="172" idx="4"/>
          </p:cNvCxnSpPr>
          <p:nvPr/>
        </p:nvCxnSpPr>
        <p:spPr>
          <a:xfrm flipH="1" flipV="1">
            <a:off x="6158665" y="545674"/>
            <a:ext cx="3171476" cy="173832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2BA2C517-78C9-B00D-D64F-6B7FAE030F9F}"/>
              </a:ext>
            </a:extLst>
          </p:cNvPr>
          <p:cNvCxnSpPr>
            <a:cxnSpLocks/>
            <a:stCxn id="202" idx="0"/>
            <a:endCxn id="172" idx="4"/>
          </p:cNvCxnSpPr>
          <p:nvPr/>
        </p:nvCxnSpPr>
        <p:spPr>
          <a:xfrm flipH="1" flipV="1">
            <a:off x="6158665" y="545674"/>
            <a:ext cx="1975987" cy="17291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0F5402A-64CC-AED8-9CC8-22BFF88E6233}"/>
              </a:ext>
            </a:extLst>
          </p:cNvPr>
          <p:cNvCxnSpPr>
            <a:cxnSpLocks/>
            <a:stCxn id="254" idx="0"/>
            <a:endCxn id="172" idx="4"/>
          </p:cNvCxnSpPr>
          <p:nvPr/>
        </p:nvCxnSpPr>
        <p:spPr>
          <a:xfrm flipH="1" flipV="1">
            <a:off x="6158665" y="545673"/>
            <a:ext cx="1631338" cy="29737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52E348D3-F1CF-BC41-870C-93324E7B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137"/>
            <a:ext cx="3850941" cy="528485"/>
          </a:xfrm>
        </p:spPr>
        <p:txBody>
          <a:bodyPr>
            <a:noAutofit/>
          </a:bodyPr>
          <a:lstStyle/>
          <a:p>
            <a:r>
              <a:rPr lang="en-GB" dirty="0"/>
              <a:t>MAP TITLE</a:t>
            </a:r>
            <a:endParaRPr lang="en-GB" b="0" dirty="0">
              <a:solidFill>
                <a:schemeClr val="accent3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4E2E4-93E4-46A9-9E27-764F08F50674}"/>
              </a:ext>
            </a:extLst>
          </p:cNvPr>
          <p:cNvGrpSpPr/>
          <p:nvPr/>
        </p:nvGrpSpPr>
        <p:grpSpPr>
          <a:xfrm>
            <a:off x="10140574" y="4016935"/>
            <a:ext cx="848768" cy="276999"/>
            <a:chOff x="12276489" y="4292085"/>
            <a:chExt cx="1018522" cy="332398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2AFA954-BC5E-4BF2-9775-535A48DF6C15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Content Placeholder 4">
              <a:extLst>
                <a:ext uri="{FF2B5EF4-FFF2-40B4-BE49-F238E27FC236}">
                  <a16:creationId xmlns:a16="http://schemas.microsoft.com/office/drawing/2014/main" id="{520634C9-D6DD-4B87-A9BB-0215F300D958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837279" cy="3323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GB" sz="1000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77C5825-5D90-47B6-A9DE-906B3D6E588D}"/>
              </a:ext>
            </a:extLst>
          </p:cNvPr>
          <p:cNvGrpSpPr/>
          <p:nvPr/>
        </p:nvGrpSpPr>
        <p:grpSpPr>
          <a:xfrm>
            <a:off x="10090186" y="1793246"/>
            <a:ext cx="1042665" cy="203877"/>
            <a:chOff x="12276489" y="4292085"/>
            <a:chExt cx="1251198" cy="244652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78B27FF-719A-4463-B630-E52092C3C6F4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Content Placeholder 4">
              <a:extLst>
                <a:ext uri="{FF2B5EF4-FFF2-40B4-BE49-F238E27FC236}">
                  <a16:creationId xmlns:a16="http://schemas.microsoft.com/office/drawing/2014/main" id="{A3E3DB06-D8BA-442B-B94B-06C7C65842C7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069955" cy="1661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endParaRPr lang="en-GB" sz="1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10678B-43FA-7C76-32E9-94F48658ED14}"/>
              </a:ext>
            </a:extLst>
          </p:cNvPr>
          <p:cNvGrpSpPr/>
          <p:nvPr/>
        </p:nvGrpSpPr>
        <p:grpSpPr>
          <a:xfrm>
            <a:off x="10985755" y="4550138"/>
            <a:ext cx="804136" cy="180233"/>
            <a:chOff x="12500854" y="4889863"/>
            <a:chExt cx="964963" cy="2162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8AB8DA-9345-CCD7-DDB6-AFF3B649DE38}"/>
                </a:ext>
              </a:extLst>
            </p:cNvPr>
            <p:cNvSpPr/>
            <p:nvPr/>
          </p:nvSpPr>
          <p:spPr>
            <a:xfrm>
              <a:off x="12500854" y="4979150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Content Placeholder 4">
              <a:extLst>
                <a:ext uri="{FF2B5EF4-FFF2-40B4-BE49-F238E27FC236}">
                  <a16:creationId xmlns:a16="http://schemas.microsoft.com/office/drawing/2014/main" id="{839B0642-C422-0964-8C9C-32DDF5538E1D}"/>
                </a:ext>
              </a:extLst>
            </p:cNvPr>
            <p:cNvSpPr txBox="1">
              <a:spLocks/>
            </p:cNvSpPr>
            <p:nvPr/>
          </p:nvSpPr>
          <p:spPr>
            <a:xfrm>
              <a:off x="12685000" y="4889863"/>
              <a:ext cx="780817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endParaRPr lang="en-GB" sz="1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98FEC3-BDB1-416C-1896-8F373B63B09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97441" y="5894881"/>
            <a:ext cx="759178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D30366A-1626-3E6A-E822-65A9E0966FF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34022" y="5936378"/>
            <a:ext cx="85632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b="1" dirty="0">
                <a:solidFill>
                  <a:schemeClr val="accent3">
                    <a:lumMod val="75000"/>
                  </a:schemeClr>
                </a:solidFill>
              </a:rPr>
              <a:t>Evolution</a:t>
            </a:r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074A64-6006-295B-5B3F-37924B95AB1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02740" y="5956860"/>
            <a:ext cx="99738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dirty="0">
                <a:solidFill>
                  <a:schemeClr val="accent3">
                    <a:lumMod val="75000"/>
                  </a:schemeClr>
                </a:solidFill>
              </a:rPr>
              <a:t>🧪 Genesis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80843-EBFC-3FD6-48C3-47A9D29702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96117" y="5956860"/>
            <a:ext cx="98937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33" dirty="0">
                <a:solidFill>
                  <a:schemeClr val="accent3">
                    <a:lumMod val="75000"/>
                  </a:schemeClr>
                </a:solidFill>
              </a:rPr>
              <a:t>⚒️ Custom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451715-1806-647C-6B02-17BD41527B3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432547" y="5964234"/>
            <a:ext cx="100380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33" dirty="0">
                <a:solidFill>
                  <a:schemeClr val="accent3">
                    <a:lumMod val="75000"/>
                  </a:schemeClr>
                </a:solidFill>
              </a:rPr>
              <a:t>🛒 Product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051DC2-B9B8-7B56-0738-2486D8C757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272451" y="5964577"/>
            <a:ext cx="130195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dirty="0">
                <a:solidFill>
                  <a:schemeClr val="accent3">
                    <a:lumMod val="75000"/>
                  </a:schemeClr>
                </a:solidFill>
              </a:rPr>
              <a:t> ⛽ Commodity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6BAFAD-D2DD-E91F-B672-7719DCE15D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70369" y="5597446"/>
            <a:ext cx="2332662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7" dirty="0">
                <a:solidFill>
                  <a:schemeClr val="accent3">
                    <a:lumMod val="75000"/>
                  </a:schemeClr>
                </a:solidFill>
              </a:rPr>
              <a:t>This template is available at wardleymaps.com, CC-BY-SA. All acknowledgements are available </a:t>
            </a:r>
            <a:r>
              <a:rPr lang="en-GB" sz="667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sz="667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63F926-F464-C558-6883-A3D082D63E28}"/>
              </a:ext>
            </a:extLst>
          </p:cNvPr>
          <p:cNvCxnSpPr>
            <a:cxnSpLocks/>
            <a:stCxn id="165" idx="4"/>
            <a:endCxn id="43" idx="0"/>
          </p:cNvCxnSpPr>
          <p:nvPr/>
        </p:nvCxnSpPr>
        <p:spPr>
          <a:xfrm>
            <a:off x="10190722" y="4220810"/>
            <a:ext cx="845181" cy="4037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01ADB5-09FD-0725-0087-168C7DBC4FA5}"/>
              </a:ext>
            </a:extLst>
          </p:cNvPr>
          <p:cNvCxnSpPr>
            <a:cxnSpLocks/>
            <a:stCxn id="165" idx="4"/>
            <a:endCxn id="112" idx="0"/>
          </p:cNvCxnSpPr>
          <p:nvPr/>
        </p:nvCxnSpPr>
        <p:spPr>
          <a:xfrm flipH="1">
            <a:off x="10190708" y="4220811"/>
            <a:ext cx="14" cy="3998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244549-CFC3-D6E6-11D1-93E86A56E86E}"/>
              </a:ext>
            </a:extLst>
          </p:cNvPr>
          <p:cNvCxnSpPr>
            <a:cxnSpLocks/>
            <a:stCxn id="165" idx="4"/>
            <a:endCxn id="117" idx="0"/>
          </p:cNvCxnSpPr>
          <p:nvPr/>
        </p:nvCxnSpPr>
        <p:spPr>
          <a:xfrm flipH="1">
            <a:off x="8651077" y="4220811"/>
            <a:ext cx="1539645" cy="4177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1412777-AECB-E165-7483-3F2E3C56D575}"/>
              </a:ext>
            </a:extLst>
          </p:cNvPr>
          <p:cNvCxnSpPr>
            <a:cxnSpLocks/>
            <a:stCxn id="165" idx="4"/>
            <a:endCxn id="38" idx="0"/>
          </p:cNvCxnSpPr>
          <p:nvPr/>
        </p:nvCxnSpPr>
        <p:spPr>
          <a:xfrm flipH="1">
            <a:off x="8022958" y="4220811"/>
            <a:ext cx="2167764" cy="4134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363C15-798C-06BB-E7AA-1575A6A829EF}"/>
              </a:ext>
            </a:extLst>
          </p:cNvPr>
          <p:cNvCxnSpPr>
            <a:cxnSpLocks/>
            <a:stCxn id="165" idx="4"/>
            <a:endCxn id="115" idx="0"/>
          </p:cNvCxnSpPr>
          <p:nvPr/>
        </p:nvCxnSpPr>
        <p:spPr>
          <a:xfrm flipH="1">
            <a:off x="5753265" y="4220811"/>
            <a:ext cx="4437457" cy="40673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610438-1D45-15DF-6CC0-7EF7C001F8E0}"/>
              </a:ext>
            </a:extLst>
          </p:cNvPr>
          <p:cNvGrpSpPr/>
          <p:nvPr/>
        </p:nvGrpSpPr>
        <p:grpSpPr>
          <a:xfrm>
            <a:off x="5703118" y="4529503"/>
            <a:ext cx="459388" cy="276999"/>
            <a:chOff x="4150674" y="4870067"/>
            <a:chExt cx="551266" cy="33239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A3A9D64-8CC7-4453-901C-091A7A39055F}"/>
                </a:ext>
              </a:extLst>
            </p:cNvPr>
            <p:cNvSpPr/>
            <p:nvPr/>
          </p:nvSpPr>
          <p:spPr>
            <a:xfrm>
              <a:off x="4150674" y="4987726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Content Placeholder 4">
              <a:extLst>
                <a:ext uri="{FF2B5EF4-FFF2-40B4-BE49-F238E27FC236}">
                  <a16:creationId xmlns:a16="http://schemas.microsoft.com/office/drawing/2014/main" id="{152EF95D-C9C0-40AB-A99F-6F4753D81D1A}"/>
                </a:ext>
              </a:extLst>
            </p:cNvPr>
            <p:cNvSpPr txBox="1">
              <a:spLocks/>
            </p:cNvSpPr>
            <p:nvPr/>
          </p:nvSpPr>
          <p:spPr>
            <a:xfrm>
              <a:off x="4331919" y="4870067"/>
              <a:ext cx="370021" cy="3323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endParaRPr lang="en-GB" sz="1000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C0B9DE3-4EA3-0303-D37C-A5F6585E68CB}"/>
              </a:ext>
            </a:extLst>
          </p:cNvPr>
          <p:cNvCxnSpPr>
            <a:cxnSpLocks/>
            <a:stCxn id="112" idx="0"/>
            <a:endCxn id="35" idx="4"/>
          </p:cNvCxnSpPr>
          <p:nvPr/>
        </p:nvCxnSpPr>
        <p:spPr>
          <a:xfrm flipH="1" flipV="1">
            <a:off x="6079079" y="4374007"/>
            <a:ext cx="4111628" cy="24664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665FEB-C8E6-50AB-B3C8-04C72C80D4A0}"/>
              </a:ext>
            </a:extLst>
          </p:cNvPr>
          <p:cNvCxnSpPr>
            <a:cxnSpLocks/>
            <a:stCxn id="117" idx="0"/>
            <a:endCxn id="35" idx="4"/>
          </p:cNvCxnSpPr>
          <p:nvPr/>
        </p:nvCxnSpPr>
        <p:spPr>
          <a:xfrm flipH="1" flipV="1">
            <a:off x="6079079" y="4374007"/>
            <a:ext cx="2571998" cy="26455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6A4DFCB-B604-7A0C-23FC-0C91AF5BFD2E}"/>
              </a:ext>
            </a:extLst>
          </p:cNvPr>
          <p:cNvCxnSpPr>
            <a:cxnSpLocks/>
            <a:stCxn id="165" idx="4"/>
            <a:endCxn id="35" idx="7"/>
          </p:cNvCxnSpPr>
          <p:nvPr/>
        </p:nvCxnSpPr>
        <p:spPr>
          <a:xfrm flipH="1">
            <a:off x="6114539" y="4220810"/>
            <a:ext cx="4076183" cy="6286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781BAB-05F7-7217-2656-0894BE553FE7}"/>
              </a:ext>
            </a:extLst>
          </p:cNvPr>
          <p:cNvGrpSpPr/>
          <p:nvPr/>
        </p:nvGrpSpPr>
        <p:grpSpPr>
          <a:xfrm>
            <a:off x="5294638" y="4180567"/>
            <a:ext cx="980995" cy="193441"/>
            <a:chOff x="11395335" y="4304608"/>
            <a:chExt cx="1177194" cy="2321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9FA8AD-4518-FBE4-4771-7BAE1355964B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Content Placeholder 4">
              <a:extLst>
                <a:ext uri="{FF2B5EF4-FFF2-40B4-BE49-F238E27FC236}">
                  <a16:creationId xmlns:a16="http://schemas.microsoft.com/office/drawing/2014/main" id="{C11E9A8A-3705-814E-8384-D5589E1050DD}"/>
                </a:ext>
              </a:extLst>
            </p:cNvPr>
            <p:cNvSpPr txBox="1">
              <a:spLocks/>
            </p:cNvSpPr>
            <p:nvPr/>
          </p:nvSpPr>
          <p:spPr>
            <a:xfrm>
              <a:off x="11395335" y="4304608"/>
              <a:ext cx="1177194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endParaRPr lang="en-GB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2491F6B-2C8A-61AF-D2D7-88FB02746540}"/>
              </a:ext>
            </a:extLst>
          </p:cNvPr>
          <p:cNvGrpSpPr/>
          <p:nvPr/>
        </p:nvGrpSpPr>
        <p:grpSpPr>
          <a:xfrm>
            <a:off x="10140560" y="4522608"/>
            <a:ext cx="459388" cy="276999"/>
            <a:chOff x="10023910" y="4873101"/>
            <a:chExt cx="551266" cy="332398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AB0C840-A5CC-4C70-82CA-9FA451CBA063}"/>
                </a:ext>
              </a:extLst>
            </p:cNvPr>
            <p:cNvSpPr/>
            <p:nvPr/>
          </p:nvSpPr>
          <p:spPr>
            <a:xfrm>
              <a:off x="10023910" y="4990760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Content Placeholder 4">
              <a:extLst>
                <a:ext uri="{FF2B5EF4-FFF2-40B4-BE49-F238E27FC236}">
                  <a16:creationId xmlns:a16="http://schemas.microsoft.com/office/drawing/2014/main" id="{0F5EFDDD-ED2D-4C03-80B2-6A1B72C39747}"/>
                </a:ext>
              </a:extLst>
            </p:cNvPr>
            <p:cNvSpPr txBox="1">
              <a:spLocks/>
            </p:cNvSpPr>
            <p:nvPr/>
          </p:nvSpPr>
          <p:spPr>
            <a:xfrm>
              <a:off x="10205155" y="4873101"/>
              <a:ext cx="370021" cy="3323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endParaRPr lang="en-GB" sz="1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7361E6-BDC5-CE80-D359-4CC18FE01FC2}"/>
              </a:ext>
            </a:extLst>
          </p:cNvPr>
          <p:cNvGrpSpPr/>
          <p:nvPr/>
        </p:nvGrpSpPr>
        <p:grpSpPr>
          <a:xfrm>
            <a:off x="7972810" y="4559879"/>
            <a:ext cx="804136" cy="180233"/>
            <a:chOff x="10907026" y="4880381"/>
            <a:chExt cx="964963" cy="21628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417646-4F63-523F-819B-5599F406C0BB}"/>
                </a:ext>
              </a:extLst>
            </p:cNvPr>
            <p:cNvSpPr/>
            <p:nvPr/>
          </p:nvSpPr>
          <p:spPr>
            <a:xfrm>
              <a:off x="10907026" y="4969668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C6FEAEE4-7BBB-DA4E-3956-234193F41C69}"/>
                </a:ext>
              </a:extLst>
            </p:cNvPr>
            <p:cNvSpPr txBox="1">
              <a:spLocks/>
            </p:cNvSpPr>
            <p:nvPr/>
          </p:nvSpPr>
          <p:spPr>
            <a:xfrm>
              <a:off x="11091172" y="4880381"/>
              <a:ext cx="780817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endParaRPr lang="en-GB" sz="1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D768811-AD79-ED6D-6CA3-835C7D2519F9}"/>
              </a:ext>
            </a:extLst>
          </p:cNvPr>
          <p:cNvCxnSpPr>
            <a:cxnSpLocks/>
            <a:stCxn id="115" idx="0"/>
            <a:endCxn id="35" idx="4"/>
          </p:cNvCxnSpPr>
          <p:nvPr/>
        </p:nvCxnSpPr>
        <p:spPr>
          <a:xfrm flipV="1">
            <a:off x="5753266" y="4374007"/>
            <a:ext cx="325814" cy="253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635B64-E96E-C76F-52D2-1EC6FA5E40DC}"/>
              </a:ext>
            </a:extLst>
          </p:cNvPr>
          <p:cNvGrpSpPr/>
          <p:nvPr/>
        </p:nvGrpSpPr>
        <p:grpSpPr>
          <a:xfrm>
            <a:off x="10061469" y="341797"/>
            <a:ext cx="848768" cy="203877"/>
            <a:chOff x="12276489" y="4292085"/>
            <a:chExt cx="1018522" cy="24465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CF3BF23-5A62-B51B-349F-77670E088A93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Content Placeholder 4">
              <a:extLst>
                <a:ext uri="{FF2B5EF4-FFF2-40B4-BE49-F238E27FC236}">
                  <a16:creationId xmlns:a16="http://schemas.microsoft.com/office/drawing/2014/main" id="{FC75A5A6-21C7-9792-4498-C24E783D63B9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837279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endParaRPr lang="en-GB" sz="1000" dirty="0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A60B2D-3983-4B99-DDFA-C1861E30BF17}"/>
              </a:ext>
            </a:extLst>
          </p:cNvPr>
          <p:cNvCxnSpPr>
            <a:cxnSpLocks/>
            <a:stCxn id="187" idx="0"/>
            <a:endCxn id="104" idx="4"/>
          </p:cNvCxnSpPr>
          <p:nvPr/>
        </p:nvCxnSpPr>
        <p:spPr>
          <a:xfrm flipH="1" flipV="1">
            <a:off x="10111617" y="545674"/>
            <a:ext cx="28717" cy="134562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7A46E83-330A-98A1-D052-62EE6BBDF382}"/>
              </a:ext>
            </a:extLst>
          </p:cNvPr>
          <p:cNvCxnSpPr>
            <a:cxnSpLocks/>
            <a:stCxn id="165" idx="0"/>
            <a:endCxn id="187" idx="4"/>
          </p:cNvCxnSpPr>
          <p:nvPr/>
        </p:nvCxnSpPr>
        <p:spPr>
          <a:xfrm flipH="1" flipV="1">
            <a:off x="10140334" y="1997124"/>
            <a:ext cx="50388" cy="211785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5691E54-6604-7A9C-AB19-C6537DB057AA}"/>
              </a:ext>
            </a:extLst>
          </p:cNvPr>
          <p:cNvGrpSpPr/>
          <p:nvPr/>
        </p:nvGrpSpPr>
        <p:grpSpPr>
          <a:xfrm>
            <a:off x="10617878" y="2879657"/>
            <a:ext cx="1042665" cy="203877"/>
            <a:chOff x="12276489" y="4292085"/>
            <a:chExt cx="1251198" cy="24465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F2627C5-9480-6375-6D21-3DBA6B3E55C9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" name="Content Placeholder 4">
              <a:extLst>
                <a:ext uri="{FF2B5EF4-FFF2-40B4-BE49-F238E27FC236}">
                  <a16:creationId xmlns:a16="http://schemas.microsoft.com/office/drawing/2014/main" id="{D1ED1FF1-7801-56FF-E993-DF60F8F36823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069955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facere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</a:t>
              </a:r>
              <a:endParaRPr lang="en-GB" sz="1000" dirty="0"/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D73299-2EA4-AD2C-AD8E-C6DBBFB1C2EC}"/>
              </a:ext>
            </a:extLst>
          </p:cNvPr>
          <p:cNvCxnSpPr>
            <a:cxnSpLocks/>
            <a:stCxn id="141" idx="0"/>
            <a:endCxn id="187" idx="4"/>
          </p:cNvCxnSpPr>
          <p:nvPr/>
        </p:nvCxnSpPr>
        <p:spPr>
          <a:xfrm flipH="1" flipV="1">
            <a:off x="10140333" y="1997124"/>
            <a:ext cx="527692" cy="9805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CB92382-654B-DD3F-39F7-7084B3049A72}"/>
              </a:ext>
            </a:extLst>
          </p:cNvPr>
          <p:cNvCxnSpPr>
            <a:cxnSpLocks/>
            <a:stCxn id="141" idx="4"/>
            <a:endCxn id="165" idx="0"/>
          </p:cNvCxnSpPr>
          <p:nvPr/>
        </p:nvCxnSpPr>
        <p:spPr>
          <a:xfrm flipH="1">
            <a:off x="10190722" y="3083534"/>
            <a:ext cx="477303" cy="103144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D30255-D9E2-1196-5478-76E276C14ECB}"/>
              </a:ext>
            </a:extLst>
          </p:cNvPr>
          <p:cNvCxnSpPr>
            <a:cxnSpLocks/>
            <a:stCxn id="151" idx="0"/>
            <a:endCxn id="104" idx="4"/>
          </p:cNvCxnSpPr>
          <p:nvPr/>
        </p:nvCxnSpPr>
        <p:spPr>
          <a:xfrm flipV="1">
            <a:off x="8892710" y="545673"/>
            <a:ext cx="1218907" cy="203328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A696DB7-455F-136A-B844-EB62B85AEF61}"/>
              </a:ext>
            </a:extLst>
          </p:cNvPr>
          <p:cNvGrpSpPr/>
          <p:nvPr/>
        </p:nvGrpSpPr>
        <p:grpSpPr>
          <a:xfrm>
            <a:off x="10402321" y="2169364"/>
            <a:ext cx="1042665" cy="203877"/>
            <a:chOff x="12276489" y="4292085"/>
            <a:chExt cx="1251198" cy="2446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9DCCB6-3ADA-9658-5DBB-999904382F9C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Content Placeholder 4">
              <a:extLst>
                <a:ext uri="{FF2B5EF4-FFF2-40B4-BE49-F238E27FC236}">
                  <a16:creationId xmlns:a16="http://schemas.microsoft.com/office/drawing/2014/main" id="{B7D04449-5284-DA2F-C113-976F7F5FDB62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069955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facere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</a:t>
              </a:r>
              <a:endParaRPr lang="en-GB" sz="1000" dirty="0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F6E5D2-40E9-F1AB-9E03-A9BC806C902D}"/>
              </a:ext>
            </a:extLst>
          </p:cNvPr>
          <p:cNvCxnSpPr>
            <a:cxnSpLocks/>
            <a:stCxn id="164" idx="0"/>
            <a:endCxn id="187" idx="4"/>
          </p:cNvCxnSpPr>
          <p:nvPr/>
        </p:nvCxnSpPr>
        <p:spPr>
          <a:xfrm flipH="1" flipV="1">
            <a:off x="10140333" y="1997125"/>
            <a:ext cx="312135" cy="27028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D3A9EF6-A03F-DB8B-8A2C-B2927200C3A9}"/>
              </a:ext>
            </a:extLst>
          </p:cNvPr>
          <p:cNvGrpSpPr/>
          <p:nvPr/>
        </p:nvGrpSpPr>
        <p:grpSpPr>
          <a:xfrm>
            <a:off x="6108517" y="341797"/>
            <a:ext cx="1187947" cy="203877"/>
            <a:chOff x="12276489" y="4292085"/>
            <a:chExt cx="1425536" cy="244652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A9D29D68-1DC2-F888-6105-79B91E8CD95F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Content Placeholder 4">
              <a:extLst>
                <a:ext uri="{FF2B5EF4-FFF2-40B4-BE49-F238E27FC236}">
                  <a16:creationId xmlns:a16="http://schemas.microsoft.com/office/drawing/2014/main" id="{B43BD65F-1081-A156-3C4B-2BDA1D548777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endParaRPr lang="en-GB" sz="1000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0A5D8A7-BE31-D0CD-95DB-468185BDAB0F}"/>
              </a:ext>
            </a:extLst>
          </p:cNvPr>
          <p:cNvGrpSpPr/>
          <p:nvPr/>
        </p:nvGrpSpPr>
        <p:grpSpPr>
          <a:xfrm>
            <a:off x="9279993" y="2185943"/>
            <a:ext cx="585860" cy="276999"/>
            <a:chOff x="12276489" y="4292086"/>
            <a:chExt cx="703032" cy="332399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7DDEA23-377F-B90C-43E9-55E50D7ED5A2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Content Placeholder 4">
              <a:extLst>
                <a:ext uri="{FF2B5EF4-FFF2-40B4-BE49-F238E27FC236}">
                  <a16:creationId xmlns:a16="http://schemas.microsoft.com/office/drawing/2014/main" id="{DD1FE626-0A0F-5F43-FF5D-3BB235BBCD41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3" y="4292086"/>
              <a:ext cx="521788" cy="3323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sapiente</a:t>
              </a:r>
              <a:endParaRPr lang="en-GB" sz="1000" dirty="0"/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5B722F4-1CE1-0ECE-C77D-A5483BB4836F}"/>
              </a:ext>
            </a:extLst>
          </p:cNvPr>
          <p:cNvCxnSpPr>
            <a:cxnSpLocks/>
            <a:stCxn id="175" idx="4"/>
            <a:endCxn id="165" idx="0"/>
          </p:cNvCxnSpPr>
          <p:nvPr/>
        </p:nvCxnSpPr>
        <p:spPr>
          <a:xfrm>
            <a:off x="9330141" y="2389824"/>
            <a:ext cx="860581" cy="17251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621D0AE-BF72-49B9-2829-3ECC30C97498}"/>
              </a:ext>
            </a:extLst>
          </p:cNvPr>
          <p:cNvCxnSpPr>
            <a:cxnSpLocks/>
            <a:stCxn id="206" idx="0"/>
            <a:endCxn id="192" idx="4"/>
          </p:cNvCxnSpPr>
          <p:nvPr/>
        </p:nvCxnSpPr>
        <p:spPr>
          <a:xfrm flipH="1" flipV="1">
            <a:off x="5999493" y="2326417"/>
            <a:ext cx="1710950" cy="37190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3215C30-8E66-A13C-26B2-506DD8DFD988}"/>
              </a:ext>
            </a:extLst>
          </p:cNvPr>
          <p:cNvGrpSpPr/>
          <p:nvPr/>
        </p:nvGrpSpPr>
        <p:grpSpPr>
          <a:xfrm>
            <a:off x="10585661" y="5566241"/>
            <a:ext cx="1187947" cy="203877"/>
            <a:chOff x="12276489" y="4292085"/>
            <a:chExt cx="1425536" cy="244652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DB694CB-9C36-C90C-4A38-B5C4C331AA29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Content Placeholder 4">
              <a:extLst>
                <a:ext uri="{FF2B5EF4-FFF2-40B4-BE49-F238E27FC236}">
                  <a16:creationId xmlns:a16="http://schemas.microsoft.com/office/drawing/2014/main" id="{D6EEFE8E-E2C3-76A8-84A0-B71E9B85BD00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GB" sz="1000" dirty="0"/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6A28FA1-F9B6-8AA7-157A-08C09E945F64}"/>
              </a:ext>
            </a:extLst>
          </p:cNvPr>
          <p:cNvCxnSpPr>
            <a:cxnSpLocks/>
            <a:stCxn id="224" idx="4"/>
            <a:endCxn id="227" idx="0"/>
          </p:cNvCxnSpPr>
          <p:nvPr/>
        </p:nvCxnSpPr>
        <p:spPr>
          <a:xfrm>
            <a:off x="8176168" y="3939321"/>
            <a:ext cx="2459640" cy="172496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0B1358-3B11-7EB4-E82E-1657D761812B}"/>
              </a:ext>
            </a:extLst>
          </p:cNvPr>
          <p:cNvGrpSpPr/>
          <p:nvPr/>
        </p:nvGrpSpPr>
        <p:grpSpPr>
          <a:xfrm>
            <a:off x="8600929" y="4507535"/>
            <a:ext cx="757563" cy="236857"/>
            <a:chOff x="8995025" y="4858144"/>
            <a:chExt cx="909076" cy="28422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C708FA8-302E-49EF-8915-742916D1B107}"/>
                </a:ext>
              </a:extLst>
            </p:cNvPr>
            <p:cNvSpPr/>
            <p:nvPr/>
          </p:nvSpPr>
          <p:spPr>
            <a:xfrm>
              <a:off x="8995025" y="5015379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Content Placeholder 4">
              <a:extLst>
                <a:ext uri="{FF2B5EF4-FFF2-40B4-BE49-F238E27FC236}">
                  <a16:creationId xmlns:a16="http://schemas.microsoft.com/office/drawing/2014/main" id="{B6A7F3D8-64D3-4258-9088-77D60C9EFEB2}"/>
                </a:ext>
              </a:extLst>
            </p:cNvPr>
            <p:cNvSpPr txBox="1">
              <a:spLocks/>
            </p:cNvSpPr>
            <p:nvPr/>
          </p:nvSpPr>
          <p:spPr>
            <a:xfrm>
              <a:off x="9123283" y="4858144"/>
              <a:ext cx="780818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endParaRPr lang="en-GB" sz="1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1A29114-31E6-DD2E-EA1A-9254F74B9D8C}"/>
              </a:ext>
            </a:extLst>
          </p:cNvPr>
          <p:cNvCxnSpPr>
            <a:cxnSpLocks/>
            <a:stCxn id="202" idx="4"/>
            <a:endCxn id="224" idx="0"/>
          </p:cNvCxnSpPr>
          <p:nvPr/>
        </p:nvCxnSpPr>
        <p:spPr>
          <a:xfrm>
            <a:off x="8134652" y="2380655"/>
            <a:ext cx="41517" cy="145283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9038B70-3814-F1C6-72F6-D51164F8624B}"/>
              </a:ext>
            </a:extLst>
          </p:cNvPr>
          <p:cNvCxnSpPr>
            <a:cxnSpLocks/>
            <a:stCxn id="206" idx="4"/>
            <a:endCxn id="224" idx="0"/>
          </p:cNvCxnSpPr>
          <p:nvPr/>
        </p:nvCxnSpPr>
        <p:spPr>
          <a:xfrm>
            <a:off x="7710443" y="2804150"/>
            <a:ext cx="465725" cy="102934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DE3226DD-E4CB-03F7-27F5-9643644F7917}"/>
              </a:ext>
            </a:extLst>
          </p:cNvPr>
          <p:cNvCxnSpPr>
            <a:cxnSpLocks/>
            <a:stCxn id="175" idx="4"/>
            <a:endCxn id="224" idx="0"/>
          </p:cNvCxnSpPr>
          <p:nvPr/>
        </p:nvCxnSpPr>
        <p:spPr>
          <a:xfrm flipH="1">
            <a:off x="8176169" y="2389823"/>
            <a:ext cx="1153973" cy="144367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869760C-A009-3AE4-1F65-3C83FE19EAD4}"/>
              </a:ext>
            </a:extLst>
          </p:cNvPr>
          <p:cNvCxnSpPr>
            <a:cxnSpLocks/>
            <a:stCxn id="219" idx="3"/>
            <a:endCxn id="224" idx="0"/>
          </p:cNvCxnSpPr>
          <p:nvPr/>
        </p:nvCxnSpPr>
        <p:spPr>
          <a:xfrm flipH="1">
            <a:off x="8176169" y="3181783"/>
            <a:ext cx="620786" cy="65171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37276C12-A93B-405E-3188-C8E12444ED16}"/>
              </a:ext>
            </a:extLst>
          </p:cNvPr>
          <p:cNvCxnSpPr>
            <a:cxnSpLocks/>
            <a:stCxn id="72" idx="0"/>
            <a:endCxn id="172" idx="4"/>
          </p:cNvCxnSpPr>
          <p:nvPr/>
        </p:nvCxnSpPr>
        <p:spPr>
          <a:xfrm flipH="1" flipV="1">
            <a:off x="6158665" y="545674"/>
            <a:ext cx="2782180" cy="46472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8E5F9D6-E9CF-CF7E-AF36-F2D5A16CA2D8}"/>
              </a:ext>
            </a:extLst>
          </p:cNvPr>
          <p:cNvCxnSpPr>
            <a:cxnSpLocks/>
            <a:stCxn id="192" idx="0"/>
            <a:endCxn id="172" idx="4"/>
          </p:cNvCxnSpPr>
          <p:nvPr/>
        </p:nvCxnSpPr>
        <p:spPr>
          <a:xfrm flipV="1">
            <a:off x="5999493" y="545674"/>
            <a:ext cx="159172" cy="167491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7AA560D-DCD9-2576-0F4D-D28D439C759A}"/>
              </a:ext>
            </a:extLst>
          </p:cNvPr>
          <p:cNvCxnSpPr>
            <a:cxnSpLocks/>
            <a:stCxn id="81" idx="0"/>
            <a:endCxn id="172" idx="4"/>
          </p:cNvCxnSpPr>
          <p:nvPr/>
        </p:nvCxnSpPr>
        <p:spPr>
          <a:xfrm flipV="1">
            <a:off x="5411605" y="545673"/>
            <a:ext cx="747061" cy="12271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EEC3FAC-F2EF-04A4-0D0C-3461057DBF33}"/>
              </a:ext>
            </a:extLst>
          </p:cNvPr>
          <p:cNvGrpSpPr/>
          <p:nvPr/>
        </p:nvGrpSpPr>
        <p:grpSpPr>
          <a:xfrm>
            <a:off x="5361457" y="1674807"/>
            <a:ext cx="1187947" cy="276999"/>
            <a:chOff x="12276489" y="4292085"/>
            <a:chExt cx="1425536" cy="33239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1BA5AC4-418F-DA5C-CAD3-F9E4369E59C6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Content Placeholder 4">
              <a:extLst>
                <a:ext uri="{FF2B5EF4-FFF2-40B4-BE49-F238E27FC236}">
                  <a16:creationId xmlns:a16="http://schemas.microsoft.com/office/drawing/2014/main" id="{3B9A1576-19FE-9943-6308-8DC7CBB51609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3323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cum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mollitia</a:t>
              </a:r>
              <a:endParaRPr lang="en-GB" sz="1000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78A7355-3E05-DD7C-79DB-C196463B5BDE}"/>
              </a:ext>
            </a:extLst>
          </p:cNvPr>
          <p:cNvGrpSpPr/>
          <p:nvPr/>
        </p:nvGrpSpPr>
        <p:grpSpPr>
          <a:xfrm>
            <a:off x="5949346" y="2122541"/>
            <a:ext cx="1187947" cy="276999"/>
            <a:chOff x="12276489" y="4292085"/>
            <a:chExt cx="1425536" cy="332398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44D0D95-6D52-F070-EE8E-4FBE9DBC6464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" name="Content Placeholder 4">
              <a:extLst>
                <a:ext uri="{FF2B5EF4-FFF2-40B4-BE49-F238E27FC236}">
                  <a16:creationId xmlns:a16="http://schemas.microsoft.com/office/drawing/2014/main" id="{606257DE-0E69-7890-3E47-3B40A9431927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3323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cum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mollitia</a:t>
              </a:r>
              <a:endParaRPr lang="en-GB" sz="1000" dirty="0"/>
            </a:p>
          </p:txBody>
        </p: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262D471-D6E7-9956-6E37-3C5A58F40EF5}"/>
              </a:ext>
            </a:extLst>
          </p:cNvPr>
          <p:cNvCxnSpPr>
            <a:cxnSpLocks/>
            <a:stCxn id="219" idx="0"/>
            <a:endCxn id="172" idx="4"/>
          </p:cNvCxnSpPr>
          <p:nvPr/>
        </p:nvCxnSpPr>
        <p:spPr>
          <a:xfrm flipH="1" flipV="1">
            <a:off x="6158666" y="545674"/>
            <a:ext cx="2673749" cy="254578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A58D6C7-C076-E391-86CA-2EDD14512270}"/>
              </a:ext>
            </a:extLst>
          </p:cNvPr>
          <p:cNvCxnSpPr>
            <a:cxnSpLocks/>
            <a:stCxn id="224" idx="0"/>
            <a:endCxn id="254" idx="4"/>
          </p:cNvCxnSpPr>
          <p:nvPr/>
        </p:nvCxnSpPr>
        <p:spPr>
          <a:xfrm flipH="1" flipV="1">
            <a:off x="7790003" y="3625233"/>
            <a:ext cx="386165" cy="20826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A600EA8-C910-A25F-B42A-351E8F4B9F38}"/>
              </a:ext>
            </a:extLst>
          </p:cNvPr>
          <p:cNvCxnSpPr>
            <a:cxnSpLocks/>
            <a:stCxn id="257" idx="0"/>
            <a:endCxn id="172" idx="4"/>
          </p:cNvCxnSpPr>
          <p:nvPr/>
        </p:nvCxnSpPr>
        <p:spPr>
          <a:xfrm flipH="1" flipV="1">
            <a:off x="6158666" y="545674"/>
            <a:ext cx="2584334" cy="297355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816FEF5-9988-F992-9CD2-68FBF23EDBA2}"/>
              </a:ext>
            </a:extLst>
          </p:cNvPr>
          <p:cNvGrpSpPr/>
          <p:nvPr/>
        </p:nvGrpSpPr>
        <p:grpSpPr>
          <a:xfrm>
            <a:off x="7660296" y="2600271"/>
            <a:ext cx="1187947" cy="203877"/>
            <a:chOff x="12276489" y="4292085"/>
            <a:chExt cx="1425536" cy="244652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2A856A8-59F6-BC0E-DB5F-C3A0A9F453A5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Content Placeholder 4">
              <a:extLst>
                <a:ext uri="{FF2B5EF4-FFF2-40B4-BE49-F238E27FC236}">
                  <a16:creationId xmlns:a16="http://schemas.microsoft.com/office/drawing/2014/main" id="{6834A735-9306-6E71-3E67-8D4256F59C79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1661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endParaRPr lang="en-GB" sz="1000" dirty="0"/>
            </a:p>
          </p:txBody>
        </p:sp>
      </p:grp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363DF84-3288-C17B-358E-1A4FFA53B92F}"/>
              </a:ext>
            </a:extLst>
          </p:cNvPr>
          <p:cNvCxnSpPr>
            <a:cxnSpLocks/>
            <a:stCxn id="224" idx="0"/>
            <a:endCxn id="151" idx="4"/>
          </p:cNvCxnSpPr>
          <p:nvPr/>
        </p:nvCxnSpPr>
        <p:spPr>
          <a:xfrm flipV="1">
            <a:off x="8176168" y="2684788"/>
            <a:ext cx="716542" cy="114870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DD41F03C-9F26-9330-4C13-D887C0097C58}"/>
              </a:ext>
            </a:extLst>
          </p:cNvPr>
          <p:cNvCxnSpPr>
            <a:cxnSpLocks/>
            <a:stCxn id="224" idx="0"/>
            <a:endCxn id="257" idx="3"/>
          </p:cNvCxnSpPr>
          <p:nvPr/>
        </p:nvCxnSpPr>
        <p:spPr>
          <a:xfrm flipV="1">
            <a:off x="8176169" y="3609558"/>
            <a:ext cx="531371" cy="223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569808E-D565-7413-7729-7778D1396D3B}"/>
              </a:ext>
            </a:extLst>
          </p:cNvPr>
          <p:cNvGrpSpPr/>
          <p:nvPr/>
        </p:nvGrpSpPr>
        <p:grpSpPr>
          <a:xfrm>
            <a:off x="8126021" y="3735444"/>
            <a:ext cx="1187947" cy="203877"/>
            <a:chOff x="12276489" y="4292085"/>
            <a:chExt cx="1425536" cy="24465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179C22E-6A6A-2995-0942-BE93E07F0EC9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Content Placeholder 4">
              <a:extLst>
                <a:ext uri="{FF2B5EF4-FFF2-40B4-BE49-F238E27FC236}">
                  <a16:creationId xmlns:a16="http://schemas.microsoft.com/office/drawing/2014/main" id="{4C1DF08E-C60D-939B-260E-C32046FE5D94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GB" sz="1000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DF58F4A-2C80-2808-88DA-5794A7848E49}"/>
              </a:ext>
            </a:extLst>
          </p:cNvPr>
          <p:cNvGrpSpPr/>
          <p:nvPr/>
        </p:nvGrpSpPr>
        <p:grpSpPr>
          <a:xfrm>
            <a:off x="7739856" y="3421354"/>
            <a:ext cx="1187947" cy="203877"/>
            <a:chOff x="12276489" y="4292085"/>
            <a:chExt cx="1425536" cy="244652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FB84666-9940-13B6-8F09-463EFCCDA499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" name="Content Placeholder 4">
              <a:extLst>
                <a:ext uri="{FF2B5EF4-FFF2-40B4-BE49-F238E27FC236}">
                  <a16:creationId xmlns:a16="http://schemas.microsoft.com/office/drawing/2014/main" id="{28223CBF-C5A0-5916-0344-19CAAB554E84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1661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GB" sz="1000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E7CBE18-C779-9D48-5C23-03C845E6F353}"/>
              </a:ext>
            </a:extLst>
          </p:cNvPr>
          <p:cNvGrpSpPr/>
          <p:nvPr/>
        </p:nvGrpSpPr>
        <p:grpSpPr>
          <a:xfrm>
            <a:off x="8692852" y="3421180"/>
            <a:ext cx="1187947" cy="203877"/>
            <a:chOff x="12276489" y="4292085"/>
            <a:chExt cx="1425536" cy="244652"/>
          </a:xfrm>
        </p:grpSpPr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879D442-1016-1B1F-892B-5A0E403C9F18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" name="Content Placeholder 4">
              <a:extLst>
                <a:ext uri="{FF2B5EF4-FFF2-40B4-BE49-F238E27FC236}">
                  <a16:creationId xmlns:a16="http://schemas.microsoft.com/office/drawing/2014/main" id="{4B2CB059-5B8D-8DBE-C80F-E695EB02F04B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GB" sz="1000" dirty="0"/>
            </a:p>
          </p:txBody>
        </p: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CE582DC9-9F8B-8E89-2519-FF11C88F4896}"/>
              </a:ext>
            </a:extLst>
          </p:cNvPr>
          <p:cNvCxnSpPr>
            <a:cxnSpLocks/>
            <a:stCxn id="165" idx="0"/>
            <a:endCxn id="72" idx="4"/>
          </p:cNvCxnSpPr>
          <p:nvPr/>
        </p:nvCxnSpPr>
        <p:spPr>
          <a:xfrm flipH="1" flipV="1">
            <a:off x="8940845" y="1116224"/>
            <a:ext cx="1249877" cy="299875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20BD592-D910-B961-65F7-9925865A5390}"/>
              </a:ext>
            </a:extLst>
          </p:cNvPr>
          <p:cNvGrpSpPr/>
          <p:nvPr/>
        </p:nvGrpSpPr>
        <p:grpSpPr>
          <a:xfrm>
            <a:off x="8842562" y="2480909"/>
            <a:ext cx="859777" cy="203877"/>
            <a:chOff x="12276489" y="4292085"/>
            <a:chExt cx="1031732" cy="244652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AC50315-C5D8-2F7C-36D1-CEBD10343199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Content Placeholder 4">
              <a:extLst>
                <a:ext uri="{FF2B5EF4-FFF2-40B4-BE49-F238E27FC236}">
                  <a16:creationId xmlns:a16="http://schemas.microsoft.com/office/drawing/2014/main" id="{BAE8D839-07A4-A228-CFDB-3B0BD124C86F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850489" cy="1661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sapiente</a:t>
              </a:r>
              <a:endParaRPr lang="en-GB" sz="1000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2E42E07-1139-2D75-3148-E73CFB5A86BC}"/>
              </a:ext>
            </a:extLst>
          </p:cNvPr>
          <p:cNvGrpSpPr/>
          <p:nvPr/>
        </p:nvGrpSpPr>
        <p:grpSpPr>
          <a:xfrm>
            <a:off x="8782267" y="2993405"/>
            <a:ext cx="1187947" cy="203877"/>
            <a:chOff x="12276489" y="4292085"/>
            <a:chExt cx="1425536" cy="24465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B1B2CEB-564C-93AC-5C11-EBAD689D39CA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Content Placeholder 4">
              <a:extLst>
                <a:ext uri="{FF2B5EF4-FFF2-40B4-BE49-F238E27FC236}">
                  <a16:creationId xmlns:a16="http://schemas.microsoft.com/office/drawing/2014/main" id="{E1243F51-66FC-B316-7373-22D5FF54814B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1661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GB" sz="10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BF5C26BD-1846-19B7-C0A5-A4317968BE8D}"/>
              </a:ext>
            </a:extLst>
          </p:cNvPr>
          <p:cNvGrpSpPr/>
          <p:nvPr/>
        </p:nvGrpSpPr>
        <p:grpSpPr>
          <a:xfrm>
            <a:off x="4985664" y="2020605"/>
            <a:ext cx="1187947" cy="276999"/>
            <a:chOff x="12276489" y="4292085"/>
            <a:chExt cx="1425536" cy="332398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0C0B28A-AB64-52F3-016D-E121661B6366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Content Placeholder 4">
              <a:extLst>
                <a:ext uri="{FF2B5EF4-FFF2-40B4-BE49-F238E27FC236}">
                  <a16:creationId xmlns:a16="http://schemas.microsoft.com/office/drawing/2014/main" id="{A0463D74-098E-2EFB-73E2-922A9D002C9F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3323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cum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mollitia</a:t>
              </a:r>
              <a:endParaRPr lang="en-GB" sz="1000" dirty="0"/>
            </a:p>
          </p:txBody>
        </p: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459E5663-775B-D1C6-B4CF-4C6004AC5654}"/>
              </a:ext>
            </a:extLst>
          </p:cNvPr>
          <p:cNvCxnSpPr>
            <a:cxnSpLocks/>
            <a:stCxn id="289" idx="0"/>
            <a:endCxn id="172" idx="4"/>
          </p:cNvCxnSpPr>
          <p:nvPr/>
        </p:nvCxnSpPr>
        <p:spPr>
          <a:xfrm flipV="1">
            <a:off x="5035812" y="545674"/>
            <a:ext cx="1122853" cy="157297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60A0676-CCF7-2FCF-8E39-CB4C5D7BA7EE}"/>
              </a:ext>
            </a:extLst>
          </p:cNvPr>
          <p:cNvCxnSpPr>
            <a:cxnSpLocks/>
            <a:stCxn id="289" idx="4"/>
            <a:endCxn id="254" idx="1"/>
          </p:cNvCxnSpPr>
          <p:nvPr/>
        </p:nvCxnSpPr>
        <p:spPr>
          <a:xfrm>
            <a:off x="5035812" y="2224478"/>
            <a:ext cx="2718732" cy="131042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98CC727F-F6B5-4A2D-479F-964675A845DA}"/>
              </a:ext>
            </a:extLst>
          </p:cNvPr>
          <p:cNvCxnSpPr>
            <a:cxnSpLocks/>
            <a:stCxn id="289" idx="4"/>
            <a:endCxn id="257" idx="0"/>
          </p:cNvCxnSpPr>
          <p:nvPr/>
        </p:nvCxnSpPr>
        <p:spPr>
          <a:xfrm>
            <a:off x="5035812" y="2224479"/>
            <a:ext cx="3707188" cy="129475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8A3E28C-9191-AA26-8969-A31C153926BF}"/>
              </a:ext>
            </a:extLst>
          </p:cNvPr>
          <p:cNvGrpSpPr/>
          <p:nvPr/>
        </p:nvGrpSpPr>
        <p:grpSpPr>
          <a:xfrm>
            <a:off x="8084504" y="2176780"/>
            <a:ext cx="1187947" cy="276999"/>
            <a:chOff x="12276489" y="4292085"/>
            <a:chExt cx="1425536" cy="332398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683A16F-FB2F-1ECF-9883-928C74B33924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Content Placeholder 4">
              <a:extLst>
                <a:ext uri="{FF2B5EF4-FFF2-40B4-BE49-F238E27FC236}">
                  <a16:creationId xmlns:a16="http://schemas.microsoft.com/office/drawing/2014/main" id="{0E9DB168-459C-B6C9-8DD4-17B9DC0837EB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244293" cy="3323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cum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mollitia</a:t>
              </a:r>
              <a:endParaRPr lang="en-GB" sz="1000" dirty="0"/>
            </a:p>
          </p:txBody>
        </p:sp>
      </p:grp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91089E0-7569-2586-FEA4-2EA9994C5A33}"/>
              </a:ext>
            </a:extLst>
          </p:cNvPr>
          <p:cNvCxnSpPr>
            <a:cxnSpLocks/>
            <a:stCxn id="165" idx="0"/>
            <a:endCxn id="164" idx="4"/>
          </p:cNvCxnSpPr>
          <p:nvPr/>
        </p:nvCxnSpPr>
        <p:spPr>
          <a:xfrm flipV="1">
            <a:off x="10190722" y="2373241"/>
            <a:ext cx="261747" cy="17417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5D0C6CA-8BD3-57CC-7211-1716A6A98CB7}"/>
              </a:ext>
            </a:extLst>
          </p:cNvPr>
          <p:cNvGrpSpPr/>
          <p:nvPr/>
        </p:nvGrpSpPr>
        <p:grpSpPr>
          <a:xfrm>
            <a:off x="5498180" y="3180340"/>
            <a:ext cx="1095349" cy="203877"/>
            <a:chOff x="12276489" y="4292085"/>
            <a:chExt cx="1314419" cy="244652"/>
          </a:xfrm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36660EDE-59A8-5C42-1F56-EDCBBE1908D6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5" name="Content Placeholder 4">
              <a:extLst>
                <a:ext uri="{FF2B5EF4-FFF2-40B4-BE49-F238E27FC236}">
                  <a16:creationId xmlns:a16="http://schemas.microsoft.com/office/drawing/2014/main" id="{A1F1BA9C-D705-33A7-1ACF-185F6134F93F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2" y="4292085"/>
              <a:ext cx="1133176" cy="1661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sapiente</a:t>
              </a:r>
              <a:endParaRPr lang="en-GB" sz="10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F169B6B-199A-1071-FEBD-603A4D704566}"/>
              </a:ext>
            </a:extLst>
          </p:cNvPr>
          <p:cNvGrpSpPr/>
          <p:nvPr/>
        </p:nvGrpSpPr>
        <p:grpSpPr>
          <a:xfrm>
            <a:off x="8890698" y="912345"/>
            <a:ext cx="937665" cy="203877"/>
            <a:chOff x="12276489" y="4292085"/>
            <a:chExt cx="1125198" cy="24465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C3D0F3-2604-79FF-1DD2-62F74A94AC6E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Content Placeholder 4">
              <a:extLst>
                <a:ext uri="{FF2B5EF4-FFF2-40B4-BE49-F238E27FC236}">
                  <a16:creationId xmlns:a16="http://schemas.microsoft.com/office/drawing/2014/main" id="{87D33930-6756-6742-E995-F7E941937B75}"/>
                </a:ext>
              </a:extLst>
            </p:cNvPr>
            <p:cNvSpPr txBox="1">
              <a:spLocks/>
            </p:cNvSpPr>
            <p:nvPr/>
          </p:nvSpPr>
          <p:spPr>
            <a:xfrm>
              <a:off x="12457733" y="4292085"/>
              <a:ext cx="943954" cy="1661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endParaRPr lang="en-GB" sz="1000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F7568425-73AF-C511-3315-4FAD727D1E3E}"/>
              </a:ext>
            </a:extLst>
          </p:cNvPr>
          <p:cNvGrpSpPr/>
          <p:nvPr/>
        </p:nvGrpSpPr>
        <p:grpSpPr>
          <a:xfrm>
            <a:off x="5262768" y="5174996"/>
            <a:ext cx="980995" cy="168703"/>
            <a:chOff x="11309165" y="4334294"/>
            <a:chExt cx="1177194" cy="202443"/>
          </a:xfrm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B4999369-6589-F844-B74A-AB0C18102BE5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Content Placeholder 4">
              <a:extLst>
                <a:ext uri="{FF2B5EF4-FFF2-40B4-BE49-F238E27FC236}">
                  <a16:creationId xmlns:a16="http://schemas.microsoft.com/office/drawing/2014/main" id="{1FBA55C9-8222-D4A5-CB84-94C319FEBBCC}"/>
                </a:ext>
              </a:extLst>
            </p:cNvPr>
            <p:cNvSpPr txBox="1">
              <a:spLocks/>
            </p:cNvSpPr>
            <p:nvPr/>
          </p:nvSpPr>
          <p:spPr>
            <a:xfrm>
              <a:off x="11309165" y="4334294"/>
              <a:ext cx="1177194" cy="1661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endParaRPr lang="en-GB" sz="1000" dirty="0"/>
            </a:p>
          </p:txBody>
        </p:sp>
      </p:grp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4610517-75E2-F04C-9DB3-CB5509F77916}"/>
              </a:ext>
            </a:extLst>
          </p:cNvPr>
          <p:cNvCxnSpPr>
            <a:cxnSpLocks/>
            <a:stCxn id="314" idx="0"/>
            <a:endCxn id="35" idx="4"/>
          </p:cNvCxnSpPr>
          <p:nvPr/>
        </p:nvCxnSpPr>
        <p:spPr>
          <a:xfrm flipH="1" flipV="1">
            <a:off x="6079079" y="4374008"/>
            <a:ext cx="1369603" cy="62811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31086FDA-685C-3BEC-5F89-13CC8416209B}"/>
              </a:ext>
            </a:extLst>
          </p:cNvPr>
          <p:cNvCxnSpPr>
            <a:cxnSpLocks/>
            <a:stCxn id="314" idx="4"/>
            <a:endCxn id="311" idx="0"/>
          </p:cNvCxnSpPr>
          <p:nvPr/>
        </p:nvCxnSpPr>
        <p:spPr>
          <a:xfrm flipH="1">
            <a:off x="6119019" y="5107954"/>
            <a:ext cx="1329664" cy="12991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2A1CA7D-4FAD-7DE6-63BC-BAB68EA9634F}"/>
              </a:ext>
            </a:extLst>
          </p:cNvPr>
          <p:cNvCxnSpPr>
            <a:cxnSpLocks/>
            <a:stCxn id="311" idx="0"/>
            <a:endCxn id="115" idx="4"/>
          </p:cNvCxnSpPr>
          <p:nvPr/>
        </p:nvCxnSpPr>
        <p:spPr>
          <a:xfrm flipH="1" flipV="1">
            <a:off x="5753265" y="4733377"/>
            <a:ext cx="365753" cy="50449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BC2B3EB-64BF-6C3F-5DCB-8A80DF283DF4}"/>
              </a:ext>
            </a:extLst>
          </p:cNvPr>
          <p:cNvCxnSpPr>
            <a:cxnSpLocks/>
            <a:stCxn id="314" idx="0"/>
            <a:endCxn id="38" idx="4"/>
          </p:cNvCxnSpPr>
          <p:nvPr/>
        </p:nvCxnSpPr>
        <p:spPr>
          <a:xfrm flipV="1">
            <a:off x="7448683" y="4740112"/>
            <a:ext cx="574275" cy="2620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6D9A71C5-8F4D-4791-10D5-23A8B83305F5}"/>
              </a:ext>
            </a:extLst>
          </p:cNvPr>
          <p:cNvCxnSpPr>
            <a:cxnSpLocks/>
            <a:stCxn id="314" idx="7"/>
            <a:endCxn id="117" idx="4"/>
          </p:cNvCxnSpPr>
          <p:nvPr/>
        </p:nvCxnSpPr>
        <p:spPr>
          <a:xfrm flipV="1">
            <a:off x="7484142" y="4744392"/>
            <a:ext cx="1166935" cy="2732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53BE92A-18B0-E682-0665-A2E9A5E8CE09}"/>
              </a:ext>
            </a:extLst>
          </p:cNvPr>
          <p:cNvCxnSpPr>
            <a:cxnSpLocks/>
            <a:stCxn id="314" idx="0"/>
            <a:endCxn id="112" idx="3"/>
          </p:cNvCxnSpPr>
          <p:nvPr/>
        </p:nvCxnSpPr>
        <p:spPr>
          <a:xfrm flipV="1">
            <a:off x="7448683" y="4710984"/>
            <a:ext cx="2706565" cy="29114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187CBCDA-648E-CD11-C9CE-161AF3A173B6}"/>
              </a:ext>
            </a:extLst>
          </p:cNvPr>
          <p:cNvGrpSpPr/>
          <p:nvPr/>
        </p:nvGrpSpPr>
        <p:grpSpPr>
          <a:xfrm>
            <a:off x="7398536" y="4985604"/>
            <a:ext cx="1135904" cy="138499"/>
            <a:chOff x="12276489" y="4389904"/>
            <a:chExt cx="1363085" cy="166198"/>
          </a:xfrm>
        </p:grpSpPr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53E3E2A1-E8A8-16E1-963F-E8573D7FCAB3}"/>
                </a:ext>
              </a:extLst>
            </p:cNvPr>
            <p:cNvSpPr/>
            <p:nvPr/>
          </p:nvSpPr>
          <p:spPr>
            <a:xfrm>
              <a:off x="12276489" y="4409744"/>
              <a:ext cx="120353" cy="1269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Content Placeholder 4">
              <a:extLst>
                <a:ext uri="{FF2B5EF4-FFF2-40B4-BE49-F238E27FC236}">
                  <a16:creationId xmlns:a16="http://schemas.microsoft.com/office/drawing/2014/main" id="{DE01CDF3-37D5-81F5-8019-ED6F5AE39AD4}"/>
                </a:ext>
              </a:extLst>
            </p:cNvPr>
            <p:cNvSpPr txBox="1">
              <a:spLocks/>
            </p:cNvSpPr>
            <p:nvPr/>
          </p:nvSpPr>
          <p:spPr>
            <a:xfrm>
              <a:off x="12462380" y="4389904"/>
              <a:ext cx="1177194" cy="1661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10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endParaRPr lang="en-GB" sz="1000" dirty="0"/>
            </a:p>
          </p:txBody>
        </p:sp>
      </p:grp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6334D5BC-D6A5-07CD-30F0-49E49FBDC848}"/>
              </a:ext>
            </a:extLst>
          </p:cNvPr>
          <p:cNvCxnSpPr>
            <a:cxnSpLocks/>
            <a:stCxn id="314" idx="7"/>
            <a:endCxn id="43" idx="3"/>
          </p:cNvCxnSpPr>
          <p:nvPr/>
        </p:nvCxnSpPr>
        <p:spPr>
          <a:xfrm flipV="1">
            <a:off x="7484142" y="4714873"/>
            <a:ext cx="3516301" cy="30275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66AB3B8E-43C3-B657-37EC-CA1880DD5D84}"/>
              </a:ext>
            </a:extLst>
          </p:cNvPr>
          <p:cNvSpPr/>
          <p:nvPr/>
        </p:nvSpPr>
        <p:spPr>
          <a:xfrm>
            <a:off x="5085958" y="3997703"/>
            <a:ext cx="6703933" cy="14666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C7AF928-4B46-7973-529B-7778E097DD70}"/>
              </a:ext>
            </a:extLst>
          </p:cNvPr>
          <p:cNvSpPr txBox="1"/>
          <p:nvPr/>
        </p:nvSpPr>
        <p:spPr>
          <a:xfrm>
            <a:off x="571500" y="4006490"/>
            <a:ext cx="676788" cy="253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1167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3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0E5882A-1D71-754A-FECB-31CF710A595F}"/>
              </a:ext>
            </a:extLst>
          </p:cNvPr>
          <p:cNvSpPr txBox="1"/>
          <p:nvPr/>
        </p:nvSpPr>
        <p:spPr>
          <a:xfrm>
            <a:off x="577285" y="4220810"/>
            <a:ext cx="3191150" cy="198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similique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tempore rem rerum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facere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reiciendis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internos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fuga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eum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mollitia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Qui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molestiae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voluptatibus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itaque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nostrum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eum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harum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sapiente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333"/>
              </a:spcAft>
            </a:pPr>
            <a:endParaRPr lang="en-GB" sz="91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similique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tempore rem rerum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facere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reiciendis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internos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fuga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eum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mollitia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Qui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molestiae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voluptatibus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itaque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nostrum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eum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harum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sapiente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333"/>
              </a:spcAft>
            </a:pPr>
            <a:endParaRPr lang="en-GB" sz="91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5B826BA2-2F60-1182-54E1-F34558966F61}"/>
              </a:ext>
            </a:extLst>
          </p:cNvPr>
          <p:cNvSpPr txBox="1"/>
          <p:nvPr/>
        </p:nvSpPr>
        <p:spPr>
          <a:xfrm>
            <a:off x="571499" y="2831858"/>
            <a:ext cx="676788" cy="253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1167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EE49FCBF-681B-EA08-E8EC-0CFCF30D3558}"/>
              </a:ext>
            </a:extLst>
          </p:cNvPr>
          <p:cNvSpPr txBox="1"/>
          <p:nvPr/>
        </p:nvSpPr>
        <p:spPr>
          <a:xfrm>
            <a:off x="571498" y="3071434"/>
            <a:ext cx="3091738" cy="881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</a:p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similique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tempore </a:t>
            </a:r>
          </a:p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 rerum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facere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reiciendis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internos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fuga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eum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mollitia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Qui</a:t>
            </a:r>
          </a:p>
        </p:txBody>
      </p:sp>
      <p:graphicFrame>
        <p:nvGraphicFramePr>
          <p:cNvPr id="346" name="Diagram 345">
            <a:extLst>
              <a:ext uri="{FF2B5EF4-FFF2-40B4-BE49-F238E27FC236}">
                <a16:creationId xmlns:a16="http://schemas.microsoft.com/office/drawing/2014/main" id="{3E1DD1B2-981B-0AC4-86E7-4FFDC3CA5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542596"/>
              </p:ext>
            </p:extLst>
          </p:nvPr>
        </p:nvGraphicFramePr>
        <p:xfrm>
          <a:off x="2191247" y="2925133"/>
          <a:ext cx="1471989" cy="75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8" name="TextBox 347">
            <a:extLst>
              <a:ext uri="{FF2B5EF4-FFF2-40B4-BE49-F238E27FC236}">
                <a16:creationId xmlns:a16="http://schemas.microsoft.com/office/drawing/2014/main" id="{FE961977-6C03-BAD9-F60E-97AB1E3867AD}"/>
              </a:ext>
            </a:extLst>
          </p:cNvPr>
          <p:cNvSpPr txBox="1"/>
          <p:nvPr/>
        </p:nvSpPr>
        <p:spPr>
          <a:xfrm>
            <a:off x="577286" y="1880548"/>
            <a:ext cx="676788" cy="253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1167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1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0E58044-4BC2-258F-770B-82DF1C800FED}"/>
              </a:ext>
            </a:extLst>
          </p:cNvPr>
          <p:cNvSpPr txBox="1"/>
          <p:nvPr/>
        </p:nvSpPr>
        <p:spPr>
          <a:xfrm>
            <a:off x="577285" y="2120125"/>
            <a:ext cx="309173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</a:p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similique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tempore </a:t>
            </a:r>
          </a:p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 rerum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facere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333"/>
              </a:spcAft>
            </a:pP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reiciendis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internos</a:t>
            </a:r>
            <a:r>
              <a:rPr lang="en-GB" sz="91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17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fuga</a:t>
            </a:r>
            <a:endParaRPr lang="en-GB" sz="91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50" name="Diagram 349">
            <a:extLst>
              <a:ext uri="{FF2B5EF4-FFF2-40B4-BE49-F238E27FC236}">
                <a16:creationId xmlns:a16="http://schemas.microsoft.com/office/drawing/2014/main" id="{26A8F05B-DA94-24EA-61C9-79CB262E4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075640"/>
              </p:ext>
            </p:extLst>
          </p:nvPr>
        </p:nvGraphicFramePr>
        <p:xfrm>
          <a:off x="2197035" y="1973824"/>
          <a:ext cx="1471989" cy="75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AF412AE6-453C-EBFC-A0ED-FBFB4EDA2BFC}"/>
              </a:ext>
            </a:extLst>
          </p:cNvPr>
          <p:cNvCxnSpPr>
            <a:cxnSpLocks/>
            <a:stCxn id="314" idx="0"/>
            <a:endCxn id="115" idx="4"/>
          </p:cNvCxnSpPr>
          <p:nvPr/>
        </p:nvCxnSpPr>
        <p:spPr>
          <a:xfrm flipH="1" flipV="1">
            <a:off x="5753265" y="4733377"/>
            <a:ext cx="1695418" cy="26875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5570B50C-D874-9B36-9EF2-D0EAD56DD547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8176169" y="3939321"/>
            <a:ext cx="2014553" cy="17566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05CADB11-E0D0-E126-2080-755133B8AD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64" y="5631167"/>
            <a:ext cx="262393" cy="2623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80D03B-538D-9221-9221-1AB380BD0EC0}"/>
              </a:ext>
            </a:extLst>
          </p:cNvPr>
          <p:cNvGrpSpPr/>
          <p:nvPr/>
        </p:nvGrpSpPr>
        <p:grpSpPr>
          <a:xfrm>
            <a:off x="3826077" y="5450813"/>
            <a:ext cx="751623" cy="96950"/>
            <a:chOff x="9011501" y="5032647"/>
            <a:chExt cx="901947" cy="1163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FA0EC0-44D1-B035-BB66-964BCD990D2C}"/>
                </a:ext>
              </a:extLst>
            </p:cNvPr>
            <p:cNvSpPr/>
            <p:nvPr/>
          </p:nvSpPr>
          <p:spPr>
            <a:xfrm>
              <a:off x="9011501" y="5048835"/>
              <a:ext cx="70988" cy="749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Content Placeholder 4">
              <a:extLst>
                <a:ext uri="{FF2B5EF4-FFF2-40B4-BE49-F238E27FC236}">
                  <a16:creationId xmlns:a16="http://schemas.microsoft.com/office/drawing/2014/main" id="{7546B9EE-D9C3-0002-3ACF-0DBDC43E02B0}"/>
                </a:ext>
              </a:extLst>
            </p:cNvPr>
            <p:cNvSpPr txBox="1">
              <a:spLocks/>
            </p:cNvSpPr>
            <p:nvPr/>
          </p:nvSpPr>
          <p:spPr>
            <a:xfrm>
              <a:off x="9132630" y="5032647"/>
              <a:ext cx="780818" cy="116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attention</a:t>
              </a:r>
              <a:endParaRPr lang="en-GB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864C95-15CD-1061-750E-683A87E538FE}"/>
              </a:ext>
            </a:extLst>
          </p:cNvPr>
          <p:cNvGrpSpPr/>
          <p:nvPr/>
        </p:nvGrpSpPr>
        <p:grpSpPr>
          <a:xfrm>
            <a:off x="3829753" y="5270459"/>
            <a:ext cx="1051021" cy="96950"/>
            <a:chOff x="12294953" y="4433738"/>
            <a:chExt cx="1261226" cy="1163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06387D-7909-D506-D510-05746F26276C}"/>
                </a:ext>
              </a:extLst>
            </p:cNvPr>
            <p:cNvSpPr/>
            <p:nvPr/>
          </p:nvSpPr>
          <p:spPr>
            <a:xfrm>
              <a:off x="12294953" y="4450476"/>
              <a:ext cx="70988" cy="749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Content Placeholder 4">
              <a:extLst>
                <a:ext uri="{FF2B5EF4-FFF2-40B4-BE49-F238E27FC236}">
                  <a16:creationId xmlns:a16="http://schemas.microsoft.com/office/drawing/2014/main" id="{2268AD24-6070-4899-6727-AB623140788B}"/>
                </a:ext>
              </a:extLst>
            </p:cNvPr>
            <p:cNvSpPr txBox="1">
              <a:spLocks/>
            </p:cNvSpPr>
            <p:nvPr/>
          </p:nvSpPr>
          <p:spPr>
            <a:xfrm>
              <a:off x="12423004" y="4433738"/>
              <a:ext cx="1133175" cy="116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normal</a:t>
              </a:r>
              <a:endParaRPr lang="en-GB" sz="1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824366-9FB0-70C0-10BF-AE6B3F9D3290}"/>
              </a:ext>
            </a:extLst>
          </p:cNvPr>
          <p:cNvGrpSpPr/>
          <p:nvPr/>
        </p:nvGrpSpPr>
        <p:grpSpPr>
          <a:xfrm>
            <a:off x="3826454" y="5062916"/>
            <a:ext cx="1004521" cy="96950"/>
            <a:chOff x="12517779" y="4977244"/>
            <a:chExt cx="1205424" cy="1163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6CE536-3C0B-ED55-4FA2-43760DE4DF7B}"/>
                </a:ext>
              </a:extLst>
            </p:cNvPr>
            <p:cNvSpPr/>
            <p:nvPr/>
          </p:nvSpPr>
          <p:spPr>
            <a:xfrm>
              <a:off x="12517779" y="4995534"/>
              <a:ext cx="67783" cy="715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GB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A260CEB1-024F-1DE9-7496-9744B635C693}"/>
                </a:ext>
              </a:extLst>
            </p:cNvPr>
            <p:cNvSpPr txBox="1">
              <a:spLocks/>
            </p:cNvSpPr>
            <p:nvPr/>
          </p:nvSpPr>
          <p:spPr>
            <a:xfrm>
              <a:off x="12638639" y="4977244"/>
              <a:ext cx="1084564" cy="116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indent="0" defTabSz="1097280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1200">
                  <a:solidFill>
                    <a:srgbClr val="000000"/>
                  </a:solidFill>
                  <a:effectLst>
                    <a:glow rad="63500">
                      <a:srgbClr val="FFFFFF">
                        <a:alpha val="99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/>
              </a:lvl9pPr>
            </a:lstStyle>
            <a:p>
              <a:r>
                <a:rPr lang="en-GB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old/ irrelevant</a:t>
              </a:r>
              <a:endParaRPr lang="en-GB" sz="7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7FE907-9302-22B0-8894-C49444FBD0A1}"/>
              </a:ext>
            </a:extLst>
          </p:cNvPr>
          <p:cNvSpPr txBox="1"/>
          <p:nvPr/>
        </p:nvSpPr>
        <p:spPr>
          <a:xfrm>
            <a:off x="3927018" y="6206867"/>
            <a:ext cx="1107882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7" dirty="0">
                <a:solidFill>
                  <a:schemeClr val="accent3">
                    <a:lumMod val="75000"/>
                  </a:schemeClr>
                </a:solidFill>
              </a:rPr>
              <a:t>Understand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9727C-8B4E-33DA-186F-5CADF761F664}"/>
              </a:ext>
            </a:extLst>
          </p:cNvPr>
          <p:cNvSpPr txBox="1"/>
          <p:nvPr/>
        </p:nvSpPr>
        <p:spPr>
          <a:xfrm>
            <a:off x="5512493" y="6210293"/>
            <a:ext cx="1107882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7" dirty="0">
                <a:solidFill>
                  <a:schemeClr val="accent3">
                    <a:lumMod val="75000"/>
                  </a:schemeClr>
                </a:solidFill>
              </a:rPr>
              <a:t>Make it work for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9F058-481C-5980-643F-12663511108C}"/>
              </a:ext>
            </a:extLst>
          </p:cNvPr>
          <p:cNvSpPr txBox="1"/>
          <p:nvPr/>
        </p:nvSpPr>
        <p:spPr>
          <a:xfrm>
            <a:off x="7432547" y="6214831"/>
            <a:ext cx="1107882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7" dirty="0">
                <a:solidFill>
                  <a:schemeClr val="accent3">
                    <a:lumMod val="75000"/>
                  </a:schemeClr>
                </a:solidFill>
              </a:rPr>
              <a:t>Works for everyone.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8E8D96-C318-3FA9-5BB9-993927A70480}"/>
              </a:ext>
            </a:extLst>
          </p:cNvPr>
          <p:cNvSpPr txBox="1"/>
          <p:nvPr/>
        </p:nvSpPr>
        <p:spPr>
          <a:xfrm>
            <a:off x="9505430" y="6200696"/>
            <a:ext cx="1107882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7" dirty="0">
                <a:solidFill>
                  <a:schemeClr val="accent3">
                    <a:lumMod val="75000"/>
                  </a:schemeClr>
                </a:solidFill>
              </a:rPr>
              <a:t>It is seamless.</a:t>
            </a:r>
          </a:p>
        </p:txBody>
      </p:sp>
    </p:spTree>
    <p:extLst>
      <p:ext uri="{BB962C8B-B14F-4D97-AF65-F5344CB8AC3E}">
        <p14:creationId xmlns:p14="http://schemas.microsoft.com/office/powerpoint/2010/main" val="83024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B3AD82-B126-CE07-FD33-AB096E88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654B2-FCBD-5399-590D-367D8246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Wardley Mapping is provided by courtesy of Simon Wardley under CC-BY-SA.</a:t>
            </a:r>
          </a:p>
          <a:p>
            <a:r>
              <a:rPr lang="en-GB" sz="2800" dirty="0"/>
              <a:t>Wardley Mapping Template is built by @wardleymaps </a:t>
            </a:r>
            <a:br>
              <a:rPr lang="en-GB" sz="2800" dirty="0"/>
            </a:br>
            <a:r>
              <a:rPr lang="en-GB" sz="2800" dirty="0"/>
              <a:t>based on Mike Haber’s work, CC-BY-SA.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25175-B8EF-E789-2480-127C9CF7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CA0C-10C9-40AF-96BC-B187D68F3600}" type="datetime1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A6DEA-3A59-6CDD-8BA0-FB9923DE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@wardleymaps / </a:t>
            </a:r>
            <a:r>
              <a:rPr lang="pl-PL" dirty="0" err="1"/>
              <a:t>kda.zone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11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da.zone">
      <a:dk1>
        <a:srgbClr val="002845"/>
      </a:dk1>
      <a:lt1>
        <a:srgbClr val="F6F9F5"/>
      </a:lt1>
      <a:dk2>
        <a:srgbClr val="44546A"/>
      </a:dk2>
      <a:lt2>
        <a:srgbClr val="F6F9F5"/>
      </a:lt2>
      <a:accent1>
        <a:srgbClr val="38218A"/>
      </a:accent1>
      <a:accent2>
        <a:srgbClr val="FF6038"/>
      </a:accent2>
      <a:accent3>
        <a:srgbClr val="A5A5A5"/>
      </a:accent3>
      <a:accent4>
        <a:srgbClr val="FFD942"/>
      </a:accent4>
      <a:accent5>
        <a:srgbClr val="0077CF"/>
      </a:accent5>
      <a:accent6>
        <a:srgbClr val="08CF97"/>
      </a:accent6>
      <a:hlink>
        <a:srgbClr val="7B7B7B"/>
      </a:hlink>
      <a:folHlink>
        <a:srgbClr val="7B7B7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3658</TotalTime>
  <Words>290</Words>
  <Application>Microsoft Office PowerPoint</Application>
  <PresentationFormat>Widescreen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MAP TITLE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Krzysztof 'Chris' Daniel</dc:creator>
  <cp:lastModifiedBy>Krzysztof Daniel</cp:lastModifiedBy>
  <cp:revision>2</cp:revision>
  <dcterms:created xsi:type="dcterms:W3CDTF">2021-06-14T08:01:05Z</dcterms:created>
  <dcterms:modified xsi:type="dcterms:W3CDTF">2023-03-28T15:05:32Z</dcterms:modified>
</cp:coreProperties>
</file>