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0A2383B-796C-6D47-9E04-31C8B1C9BAF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8A3503B-85A8-6F4C-8DEB-FA548FECE9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Introductory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Ethos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Types of Ethos</a:t>
            </a:r>
          </a:p>
          <a:p>
            <a:pPr lvl="1"/>
            <a:r>
              <a:rPr lang="en-US"/>
              <a:t>Extrinsic Ethos</a:t>
            </a:r>
          </a:p>
          <a:p>
            <a:pPr lvl="1"/>
            <a:r>
              <a:rPr lang="en-US"/>
              <a:t>Intrinsic Ethos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Establishing Ethos in Writing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Intellectual Virtue of Reasonableness</a:t>
            </a:r>
          </a:p>
          <a:p>
            <a:r>
              <a:rPr lang="en-US"/>
              <a:t>I am not an extremist</a:t>
            </a:r>
          </a:p>
          <a:p>
            <a:r>
              <a:rPr lang="en-US"/>
              <a:t>I know the other side and they are wrong</a:t>
            </a:r>
          </a:p>
          <a:p>
            <a:r>
              <a:rPr lang="en-US"/>
              <a:t>I see merit on the other side</a:t>
            </a:r>
          </a:p>
          <a:p>
            <a:r>
              <a:rPr lang="en-US"/>
              <a:t>I concede one or more points to the other side</a:t>
            </a:r>
          </a:p>
          <a:p>
            <a:r>
              <a:rPr lang="en-US"/>
              <a:t>I may be wrong, but…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Pathos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 emotional appeals legitimate?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Evoking Pathos in Argument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Choosing words carefully</a:t>
            </a:r>
          </a:p>
          <a:p>
            <a:pPr lvl="1"/>
            <a:r>
              <a:rPr lang="en-US"/>
              <a:t>Euphemisms</a:t>
            </a:r>
          </a:p>
          <a:p>
            <a:pPr lvl="1"/>
            <a:r>
              <a:rPr lang="en-US"/>
              <a:t>Periphrasis or circumlocution (taking the long way around)</a:t>
            </a:r>
          </a:p>
          <a:p>
            <a:pPr lvl="1"/>
            <a:r>
              <a:rPr lang="en-US"/>
              <a:t>Descriptive language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</a:p>
          <a:p>
            <a:r>
              <a:rPr lang="en-US" dirty="0" smtClean="0"/>
              <a:t>Arrangement</a:t>
            </a:r>
          </a:p>
          <a:p>
            <a:r>
              <a:rPr lang="en-US" dirty="0" smtClean="0"/>
              <a:t>Invention</a:t>
            </a:r>
          </a:p>
          <a:p>
            <a:r>
              <a:rPr lang="en-US" dirty="0" smtClean="0"/>
              <a:t>Delivery</a:t>
            </a:r>
          </a:p>
          <a:p>
            <a:r>
              <a:rPr lang="en-US" dirty="0" smtClean="0"/>
              <a:t>Style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90" y="1735138"/>
            <a:ext cx="8106738" cy="489237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What is invention? </a:t>
            </a:r>
            <a:r>
              <a:rPr lang="en-US" i="1" dirty="0" smtClean="0"/>
              <a:t>(What activities did the </a:t>
            </a:r>
            <a:r>
              <a:rPr lang="en-US" i="1" dirty="0" err="1" smtClean="0"/>
              <a:t>writer(s</a:t>
            </a:r>
            <a:r>
              <a:rPr lang="en-US" i="1" dirty="0" smtClean="0"/>
              <a:t>) have to engage in to create the text?) </a:t>
            </a:r>
          </a:p>
          <a:p>
            <a:r>
              <a:rPr lang="en-US" dirty="0" smtClean="0"/>
              <a:t>What is being invented? (</a:t>
            </a:r>
            <a:r>
              <a:rPr lang="en-US" i="1" dirty="0" smtClean="0"/>
              <a:t>What ideas, practices, arguments, etc. are created through the text?) </a:t>
            </a:r>
          </a:p>
          <a:p>
            <a:r>
              <a:rPr lang="en-US" dirty="0" smtClean="0"/>
              <a:t>What is being arranged? </a:t>
            </a:r>
            <a:r>
              <a:rPr lang="en-US" i="1" dirty="0" smtClean="0"/>
              <a:t>(What is being put in relation to what?) </a:t>
            </a:r>
          </a:p>
          <a:p>
            <a:r>
              <a:rPr lang="en-US" dirty="0" smtClean="0"/>
              <a:t>What is arrangement? </a:t>
            </a:r>
            <a:r>
              <a:rPr lang="en-US" i="1" dirty="0" smtClean="0"/>
              <a:t>(How are things being put in relation to one another?) </a:t>
            </a:r>
          </a:p>
          <a:p>
            <a:r>
              <a:rPr lang="en-US" dirty="0" smtClean="0"/>
              <a:t>What is being revised? </a:t>
            </a:r>
            <a:r>
              <a:rPr lang="en-US" i="1" dirty="0" smtClean="0"/>
              <a:t>(What is the </a:t>
            </a:r>
            <a:r>
              <a:rPr lang="en-US" i="1" dirty="0" err="1" smtClean="0"/>
              <a:t>writer(s</a:t>
            </a:r>
            <a:r>
              <a:rPr lang="en-US" i="1" dirty="0" smtClean="0"/>
              <a:t>) trying to change (e.g. what ideas, practices, etc.?)) </a:t>
            </a:r>
          </a:p>
          <a:p>
            <a:r>
              <a:rPr lang="en-US" dirty="0" smtClean="0"/>
              <a:t>What is revision? (</a:t>
            </a:r>
            <a:r>
              <a:rPr lang="en-US" i="1" dirty="0" smtClean="0"/>
              <a:t>What is the writer trying to change (e.g. what ideas, practices, etc.?)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</a:p>
          <a:p>
            <a:r>
              <a:rPr lang="en-US" dirty="0" smtClean="0"/>
              <a:t>Writer</a:t>
            </a:r>
          </a:p>
          <a:p>
            <a:r>
              <a:rPr lang="en-US" dirty="0" smtClean="0"/>
              <a:t>Audience</a:t>
            </a:r>
          </a:p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Rhetorical Appeals (Proofs)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</a:p>
          <a:p>
            <a:r>
              <a:rPr lang="en-US" dirty="0" smtClean="0"/>
              <a:t>Pathos</a:t>
            </a:r>
          </a:p>
          <a:p>
            <a:r>
              <a:rPr lang="en-US" dirty="0" smtClean="0"/>
              <a:t>Ethos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Building the Logos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part argument : the claim alone</a:t>
            </a:r>
          </a:p>
          <a:p>
            <a:r>
              <a:rPr lang="en-US"/>
              <a:t>Two part argument: the enthymeme</a:t>
            </a:r>
          </a:p>
          <a:p>
            <a:pPr lvl="1"/>
            <a:r>
              <a:rPr lang="en-US"/>
              <a:t>Warrant (major premise) is implied</a:t>
            </a:r>
          </a:p>
          <a:p>
            <a:r>
              <a:rPr lang="en-US"/>
              <a:t>Three part argument: Full Toulmin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Building Blocks of Arguments: Values and Facts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/>
              <a:t>Values</a:t>
            </a:r>
          </a:p>
          <a:p>
            <a:r>
              <a:rPr lang="en-US"/>
              <a:t>Facts</a:t>
            </a:r>
          </a:p>
          <a:p>
            <a:r>
              <a:rPr lang="en-US"/>
              <a:t>Using sources</a:t>
            </a:r>
          </a:p>
          <a:p>
            <a:pPr lvl="1"/>
            <a:r>
              <a:rPr lang="en-US"/>
              <a:t>Personal experience</a:t>
            </a:r>
          </a:p>
          <a:p>
            <a:pPr lvl="1"/>
            <a:r>
              <a:rPr lang="en-US"/>
              <a:t>Testimony of others</a:t>
            </a:r>
          </a:p>
          <a:p>
            <a:pPr lvl="1"/>
            <a:r>
              <a:rPr lang="en-US"/>
              <a:t>Authority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Reliability of sources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Online sources – be careful…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Ethos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Elements of Ethos</a:t>
            </a:r>
          </a:p>
          <a:p>
            <a:pPr lvl="1"/>
            <a:r>
              <a:rPr lang="en-US"/>
              <a:t>Good Sense</a:t>
            </a:r>
          </a:p>
          <a:p>
            <a:pPr lvl="1"/>
            <a:r>
              <a:rPr lang="en-US"/>
              <a:t>Good Will</a:t>
            </a:r>
          </a:p>
          <a:p>
            <a:pPr lvl="1"/>
            <a:r>
              <a:rPr lang="en-US"/>
              <a:t>Good Moral Character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</TotalTime>
  <Words>304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Inkwell</vt:lpstr>
      <vt:lpstr>Introductory Concepts</vt:lpstr>
      <vt:lpstr>RAIDS</vt:lpstr>
      <vt:lpstr>IAR Questions</vt:lpstr>
      <vt:lpstr>SWAP Analysis</vt:lpstr>
      <vt:lpstr>Rhetorical Appeals (Proofs)</vt:lpstr>
      <vt:lpstr>Building the Logos</vt:lpstr>
      <vt:lpstr>Building Blocks of Arguments: Values and Facts</vt:lpstr>
      <vt:lpstr>Reliability of sources</vt:lpstr>
      <vt:lpstr>Ethos</vt:lpstr>
      <vt:lpstr>Ethos</vt:lpstr>
      <vt:lpstr>Establishing Ethos in Writing</vt:lpstr>
      <vt:lpstr>Pathos</vt:lpstr>
      <vt:lpstr>Evoking Pathos in Argument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Concepts</dc:title>
  <dc:creator>Christie Lynn Daniels</dc:creator>
  <cp:lastModifiedBy>Christie Daniels</cp:lastModifiedBy>
  <cp:revision>1</cp:revision>
  <dcterms:created xsi:type="dcterms:W3CDTF">2011-01-13T05:49:51Z</dcterms:created>
  <dcterms:modified xsi:type="dcterms:W3CDTF">2013-01-10T05:40:13Z</dcterms:modified>
</cp:coreProperties>
</file>