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D304922-3BE4-EE4D-9702-4E15249E1BF1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2C05561-8C15-0E4D-BF5E-92B2F3EFC4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Brummett</a:t>
            </a:r>
            <a:r>
              <a:rPr lang="en-US" dirty="0" smtClean="0"/>
              <a:t> and </a:t>
            </a:r>
            <a:r>
              <a:rPr lang="en-US" dirty="0" err="1" smtClean="0"/>
              <a:t>Emig</a:t>
            </a:r>
            <a:r>
              <a:rPr lang="en-US" dirty="0" smtClean="0"/>
              <a:t> Readings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Emig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Inquiry vs.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/>
              <a:t>? Research implies empirical </a:t>
            </a:r>
            <a:r>
              <a:rPr lang="en-US" dirty="0" smtClean="0"/>
              <a:t>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4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Governing </a:t>
            </a:r>
            <a:r>
              <a:rPr lang="en-US" dirty="0"/>
              <a:t>gaze</a:t>
            </a:r>
          </a:p>
          <a:p>
            <a:r>
              <a:rPr lang="en-US" dirty="0" smtClean="0"/>
              <a:t>An </a:t>
            </a:r>
            <a:r>
              <a:rPr lang="en-US" dirty="0"/>
              <a:t>acknowledged, or conscious, set of assumptions</a:t>
            </a:r>
          </a:p>
          <a:p>
            <a:r>
              <a:rPr lang="en-US" dirty="0" smtClean="0"/>
              <a:t>Coherent </a:t>
            </a:r>
            <a:r>
              <a:rPr lang="en-US" dirty="0"/>
              <a:t>theory or theories</a:t>
            </a:r>
          </a:p>
          <a:p>
            <a:r>
              <a:rPr lang="en-US" dirty="0" smtClean="0"/>
              <a:t>Allegiance </a:t>
            </a:r>
            <a:r>
              <a:rPr lang="en-US" dirty="0"/>
              <a:t>to an explicit or tacit intellectual </a:t>
            </a:r>
            <a:r>
              <a:rPr lang="en-US" dirty="0" smtClean="0"/>
              <a:t>tradition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Adequate </a:t>
            </a:r>
            <a:r>
              <a:rPr lang="en-US" dirty="0"/>
              <a:t>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Brummett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knowledge and discourse</a:t>
            </a:r>
          </a:p>
          <a:p>
            <a:r>
              <a:rPr lang="en-US" dirty="0" smtClean="0"/>
              <a:t>Depending </a:t>
            </a:r>
            <a:r>
              <a:rPr lang="en-US" dirty="0"/>
              <a:t>on point of view, entail a conception of reality, knowledge, discourse, and </a:t>
            </a:r>
            <a:r>
              <a:rPr lang="en-US" dirty="0" smtClean="0"/>
              <a:t>the </a:t>
            </a:r>
            <a:r>
              <a:rPr lang="en-US" dirty="0"/>
              <a:t>relationship among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</a:t>
            </a:r>
            <a:r>
              <a:rPr lang="en-US" smtClean="0"/>
              <a:t>views </a:t>
            </a:r>
            <a:r>
              <a:rPr lang="en-US" dirty="0" smtClean="0"/>
              <a:t>of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Methodological</a:t>
            </a:r>
          </a:p>
          <a:p>
            <a:pPr lvl="1"/>
            <a:r>
              <a:rPr lang="en-US" dirty="0" smtClean="0"/>
              <a:t>Rhetoric </a:t>
            </a:r>
            <a:r>
              <a:rPr lang="en-US" dirty="0"/>
              <a:t>is a means to discovery of the truth, a conduit to knowledge</a:t>
            </a:r>
          </a:p>
          <a:p>
            <a:pPr lvl="1"/>
            <a:r>
              <a:rPr lang="en-US" dirty="0" smtClean="0"/>
              <a:t>Rhetoric </a:t>
            </a:r>
            <a:r>
              <a:rPr lang="en-US" dirty="0"/>
              <a:t>leads people to realize the truth about an objective and unitary reality</a:t>
            </a:r>
          </a:p>
          <a:p>
            <a:pPr lvl="1"/>
            <a:r>
              <a:rPr lang="en-US" dirty="0" smtClean="0"/>
              <a:t>Rhetoric </a:t>
            </a:r>
            <a:r>
              <a:rPr lang="en-US" dirty="0"/>
              <a:t>discovers a world waiting to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9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There is one truth and it is out there</a:t>
            </a:r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of this view for rhetoric</a:t>
            </a:r>
          </a:p>
          <a:p>
            <a:pPr lvl="2"/>
            <a:r>
              <a:rPr lang="en-US" dirty="0" smtClean="0"/>
              <a:t>Rhetoric </a:t>
            </a:r>
            <a:r>
              <a:rPr lang="en-US" dirty="0"/>
              <a:t>has no subject matter of its own</a:t>
            </a:r>
          </a:p>
          <a:p>
            <a:pPr lvl="2"/>
            <a:r>
              <a:rPr lang="en-US" dirty="0" smtClean="0"/>
              <a:t>Rhetoric </a:t>
            </a:r>
            <a:r>
              <a:rPr lang="en-US" dirty="0"/>
              <a:t>has not changed much since classical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Sociological</a:t>
            </a:r>
          </a:p>
          <a:p>
            <a:pPr lvl="1"/>
            <a:r>
              <a:rPr lang="en-US" dirty="0" smtClean="0"/>
              <a:t>Focuses </a:t>
            </a:r>
            <a:r>
              <a:rPr lang="en-US" dirty="0"/>
              <a:t>on the role of rhetoric in the social sphere</a:t>
            </a:r>
          </a:p>
          <a:p>
            <a:pPr lvl="1"/>
            <a:r>
              <a:rPr lang="en-US" dirty="0" smtClean="0"/>
              <a:t>Leaves </a:t>
            </a:r>
            <a:r>
              <a:rPr lang="en-US" dirty="0"/>
              <a:t>the role of rhetoric in mathematics and the sciences </a:t>
            </a:r>
            <a:r>
              <a:rPr lang="en-US" dirty="0" smtClean="0"/>
              <a:t>untouched (</a:t>
            </a:r>
            <a:r>
              <a:rPr lang="en-US" dirty="0"/>
              <a:t>nonexistent)</a:t>
            </a:r>
          </a:p>
          <a:p>
            <a:pPr lvl="1"/>
            <a:r>
              <a:rPr lang="en-US" dirty="0"/>
              <a:t>Divides reality into social and material realms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Material reality and truth are absolute, but social reality is created in discourse</a:t>
            </a:r>
          </a:p>
          <a:p>
            <a:pPr lvl="1"/>
            <a:r>
              <a:rPr lang="en-US" dirty="0"/>
              <a:t>Rhetoric has limited or no action in the material realm; a rock is a rock, </a:t>
            </a:r>
            <a:r>
              <a:rPr lang="en-US" dirty="0" smtClean="0"/>
              <a:t>and observation </a:t>
            </a:r>
            <a:r>
              <a:rPr lang="en-US" dirty="0"/>
              <a:t>of it does not require rhetoric</a:t>
            </a:r>
          </a:p>
          <a:p>
            <a:pPr lvl="1"/>
            <a:r>
              <a:rPr lang="en-US" dirty="0"/>
              <a:t>Social reality is plural and relative</a:t>
            </a:r>
          </a:p>
          <a:p>
            <a:pPr lvl="1"/>
            <a:r>
              <a:rPr lang="en-US" dirty="0"/>
              <a:t>There are many truths on social issues and each of them may be true for the groups that espouse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Ontological</a:t>
            </a:r>
          </a:p>
          <a:p>
            <a:pPr lvl="1"/>
            <a:r>
              <a:rPr lang="en-US" dirty="0" smtClean="0"/>
              <a:t>Rhetoric </a:t>
            </a:r>
            <a:r>
              <a:rPr lang="en-US" dirty="0"/>
              <a:t>creates all of what there is to know</a:t>
            </a:r>
          </a:p>
          <a:p>
            <a:pPr lvl="1"/>
            <a:r>
              <a:rPr lang="en-US" dirty="0" smtClean="0"/>
              <a:t>Discourse </a:t>
            </a:r>
            <a:r>
              <a:rPr lang="en-US" dirty="0"/>
              <a:t>does not merely discover a pre-existing truth</a:t>
            </a:r>
          </a:p>
          <a:p>
            <a:pPr lvl="1"/>
            <a:r>
              <a:rPr lang="en-US" dirty="0" smtClean="0"/>
              <a:t>Discourse </a:t>
            </a:r>
            <a:r>
              <a:rPr lang="en-US" dirty="0"/>
              <a:t>creates realities rather than truths about realities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6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Reality is a particular blend of the physical and the meaningful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of what people do is in some way rhetorically shaped and, in its turn, </a:t>
            </a:r>
            <a:r>
              <a:rPr lang="en-US" dirty="0" smtClean="0"/>
              <a:t>rhetorically </a:t>
            </a:r>
            <a:r>
              <a:rPr lang="en-US" dirty="0"/>
              <a:t>influential on others</a:t>
            </a:r>
          </a:p>
          <a:p>
            <a:pPr lvl="1"/>
            <a:r>
              <a:rPr lang="en-US" dirty="0"/>
              <a:t>Rhetoric as a discipline has a co-equal status with any other discipline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4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</TotalTime>
  <Words>310</Words>
  <Application>Microsoft Macintosh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Brummett and Emig Readings</vt:lpstr>
      <vt:lpstr>Brummett</vt:lpstr>
      <vt:lpstr>PowerPoint Presentation</vt:lpstr>
      <vt:lpstr>Three views of rhetoric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Emig</vt:lpstr>
      <vt:lpstr>Inquiry vs. research</vt:lpstr>
      <vt:lpstr>Inquiry Paradigm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Christie Daniels</dc:creator>
  <cp:lastModifiedBy>Christie Daniels</cp:lastModifiedBy>
  <cp:revision>18</cp:revision>
  <dcterms:created xsi:type="dcterms:W3CDTF">2011-10-13T01:40:26Z</dcterms:created>
  <dcterms:modified xsi:type="dcterms:W3CDTF">2011-10-13T07:26:25Z</dcterms:modified>
</cp:coreProperties>
</file>