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viHQWeo2jUp3KZmxXA+Gziw0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48FD24-3374-4E13-A378-D31D49B805F4}">
  <a:tblStyle styleId="{4848FD24-3374-4E13-A378-D31D49B80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ccd30c2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ccd30c2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8ccd30c28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1956dd9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1956dd9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91956dd9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ccd30c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ccd30c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8ccd30c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1956dd9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1956dd9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1956dd9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51daa4e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51daa4e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851daa4e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1"/>
          <p:cNvSpPr/>
          <p:nvPr/>
        </p:nvSpPr>
        <p:spPr>
          <a:xfrm>
            <a:off x="11212559" y="6354899"/>
            <a:ext cx="5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>
            <a:off x="0" y="6356350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19164" y="1379247"/>
            <a:ext cx="1096958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/>
              <a:t>Avaliação de Segurança de Redes sem Fio com Foco em WPS</a:t>
            </a:r>
            <a:endParaRPr sz="44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18042" y="4456045"/>
            <a:ext cx="85718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pt-BR" sz="3600"/>
              <a:t>Carlos Daniel da Silveira Santos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pt-BR" sz="3200"/>
              <a:t>Orientador: Fredison Muniz de Sousa</a:t>
            </a:r>
            <a:endParaRPr i="1" sz="3200"/>
          </a:p>
        </p:txBody>
      </p:sp>
      <p:pic>
        <p:nvPicPr>
          <p:cNvPr descr="http://leg.ufpi.br/subsiteFiles/concursoufpi/arquivos/images/Bras%C3%A3o_da_universidade_Federal_do_Piau%C3%AD_UFPI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56" y="0"/>
            <a:ext cx="1503104" cy="182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79038" y="1887192"/>
            <a:ext cx="2965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Piauí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8ccd30c28_0_28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60" name="Google Shape;160;g98ccd30c2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1" name="Google Shape;161;g98ccd30c2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919425"/>
            <a:ext cx="10344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91956dd92_0_14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68" name="Google Shape;168;g991956dd92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69" name="Google Shape;169;g991956dd92_0_14"/>
          <p:cNvGraphicFramePr/>
          <p:nvPr/>
        </p:nvGraphicFramePr>
        <p:xfrm>
          <a:off x="952500" y="179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{4848FD24-3374-4E13-A378-D31D49B805F4}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Atividades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Mês 1-2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3-6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7-8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</a:t>
                      </a:r>
                      <a:r>
                        <a:rPr lang="pt-BR"/>
                        <a:t>9-10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Mês 11-12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Pesquisa bibliográfica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Desenvolver técnicas de ataques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Realizar testes das técnicas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Escrita de artigos científicos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Redação da monografia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Defesa da monografia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 o avanço e o grande aumento dos serviços online, quase todos os computadores e dispositivos móveis estão conectados à grande rede da Internet.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Porém, problemas podem ocorrer seja por próprio descuido do usuário, deixando sua máquina exposta ou por falhas de segurança da rede. 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ccd30c28_0_1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8" name="Google Shape;108;g98ccd30c28_0_1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Por isso, faz-se necessário o estudo das vulnerabilidades e falhas dos equipamentos de redes, para uma utilização adequada de acordo com o usuário.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O Wi-Fi Protected Setup (WPS), foi introduzido em 2006 e vinha para fornecer uma configuração mais fácil e substituir padrões obsoletos. Apesar de trazer novas funcionalidades, também trouxe consigo algumas vulnerabilidades.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98ccd30c2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segurança é um assunto sempre atual, porém </a:t>
            </a:r>
            <a:r>
              <a:rPr lang="pt-BR"/>
              <a:t>faltam informações sobre os estados das redes.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Espera-se que os resultados obtidos neste estudo ajudem </a:t>
            </a:r>
            <a:r>
              <a:rPr lang="pt-BR"/>
              <a:t>o desenvolvido de soluções, por meio de métodos sistemáticos, para segurança de redes.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1956dd92_0_7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3" name="Google Shape;123;g991956dd92_0_7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Para os trabalhos relacionados considerou-se: Objetivos, Ataques Ativos e Ataques passivos.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91956dd92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51daa4e7_0_10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31" name="Google Shape;131;g9851daa4e7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32" name="Google Shape;132;g9851daa4e7_0_10"/>
          <p:cNvGraphicFramePr/>
          <p:nvPr/>
        </p:nvGraphicFramePr>
        <p:xfrm>
          <a:off x="952500" y="191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{4848FD24-3374-4E13-A378-D31D49B805F4}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9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Trabalhos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Objetivos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Ataques Ativos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Ataques Passivos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Lindell e Lagerholm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Abordar falhas no padrão WPS.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Nikolov (2018)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Identificar vulnerabilidades por meio de ataques.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Valchanov, Edikyan e Aleksieva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Localizar  vulnerabilidades por meio de uma pesquisa de campo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Kohlios e Hayajneh (2018)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Abordar todas as possíveis falhas no protocolo WPA2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Kissi e Asante (2020)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Fornecer resultados de falhas por meio de ataques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Soares e Moraes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Realizar uma pesquisa em busca de falhas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geral deste pré-projeto é levantar dados que </a:t>
            </a:r>
            <a:r>
              <a:rPr lang="pt-BR"/>
              <a:t>mostram</a:t>
            </a:r>
            <a:r>
              <a:rPr lang="pt-BR"/>
              <a:t> o atual cenário do nível de segurança das redes Wi-Fi no município de Picos do Estado do Piauí (Picos -PI).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 perfil das redes Wi-Fi da cidade de Picos;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Demonstrar o atual nível de segurança das redes identificadas;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Criar métodos sistemáticos que auxiliem na segurança das redes Wi-Fi.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proposta visa realizar um estudo de campo, na cidade de Picos-PI, utilizando por meio </a:t>
            </a:r>
            <a:r>
              <a:rPr lang="pt-BR"/>
              <a:t>técnicas</a:t>
            </a:r>
            <a:r>
              <a:rPr lang="pt-BR"/>
              <a:t> de ataques passivos, como WarDriving.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Após realizado os ataques, será feito um estudo para determinar o atual </a:t>
            </a:r>
            <a:r>
              <a:rPr lang="pt-BR"/>
              <a:t>nível</a:t>
            </a:r>
            <a:r>
              <a:rPr lang="pt-BR"/>
              <a:t> de segurança das redes que foram alvo dos ataques.    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2015-04-10T18:02:13Z</dcterms:created>
  <dc:creator>Airton</dc:creator>
</cp:coreProperties>
</file>