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ilUkkhLKDU4jcd7FxVQUoejZO/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8ccd30c28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8ccd30c28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98ccd30c28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8ccd30c28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8ccd30c28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98ccd30c28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8ccd30c28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8ccd30c28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98ccd30c28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838200" y="5937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838200" y="2143125"/>
            <a:ext cx="10515600" cy="4033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" name="Google Shape;27;p11"/>
          <p:cNvSpPr/>
          <p:nvPr/>
        </p:nvSpPr>
        <p:spPr>
          <a:xfrm>
            <a:off x="11212559" y="6354899"/>
            <a:ext cx="54373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/24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" name="Google Shape;28;p11"/>
          <p:cNvCxnSpPr/>
          <p:nvPr/>
        </p:nvCxnSpPr>
        <p:spPr>
          <a:xfrm>
            <a:off x="0" y="612775"/>
            <a:ext cx="12192000" cy="0"/>
          </a:xfrm>
          <a:prstGeom prst="straightConnector1">
            <a:avLst/>
          </a:prstGeom>
          <a:noFill/>
          <a:ln cap="flat" cmpd="sng" w="57150">
            <a:solidFill>
              <a:srgbClr val="8B313A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5" name="Google Shape;15;p9"/>
          <p:cNvCxnSpPr/>
          <p:nvPr/>
        </p:nvCxnSpPr>
        <p:spPr>
          <a:xfrm>
            <a:off x="0" y="6356350"/>
            <a:ext cx="12192000" cy="0"/>
          </a:xfrm>
          <a:prstGeom prst="straightConnector1">
            <a:avLst/>
          </a:prstGeom>
          <a:noFill/>
          <a:ln cap="flat" cmpd="sng" w="57150">
            <a:solidFill>
              <a:srgbClr val="8B313A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619164" y="1379247"/>
            <a:ext cx="10969589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4400"/>
              <a:t>Avaliação de Segurança de Redes sem Fio com Foco em WPS</a:t>
            </a:r>
            <a:endParaRPr sz="4400"/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1818042" y="4456045"/>
            <a:ext cx="857183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i="1" lang="pt-BR" sz="3600"/>
              <a:t>Carlos Daniel da Silveira Santos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i="1" lang="pt-BR" sz="3200"/>
              <a:t>Orientador: Fredison Muniz de Sousa</a:t>
            </a:r>
            <a:endParaRPr i="1" sz="3200"/>
          </a:p>
        </p:txBody>
      </p:sp>
      <p:pic>
        <p:nvPicPr>
          <p:cNvPr descr="http://leg.ufpi.br/subsiteFiles/concursoufpi/arquivos/images/Bras%C3%A3o_da_universidade_Federal_do_Piau%C3%AD_UFPI.png" id="93" name="Google Shape;9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0456" y="0"/>
            <a:ext cx="1503104" cy="182006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4479038" y="1887192"/>
            <a:ext cx="29659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Universidade Federal do Piauí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8ccd30c28_0_28"/>
          <p:cNvSpPr txBox="1"/>
          <p:nvPr>
            <p:ph type="title"/>
          </p:nvPr>
        </p:nvSpPr>
        <p:spPr>
          <a:xfrm>
            <a:off x="838200" y="5937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Proposta</a:t>
            </a:r>
            <a:endParaRPr/>
          </a:p>
        </p:txBody>
      </p:sp>
      <p:sp>
        <p:nvSpPr>
          <p:cNvPr id="159" name="Google Shape;159;g98ccd30c28_0_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0" name="Google Shape;160;g98ccd30c28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25" y="1919425"/>
            <a:ext cx="1034415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 txBox="1"/>
          <p:nvPr>
            <p:ph type="title"/>
          </p:nvPr>
        </p:nvSpPr>
        <p:spPr>
          <a:xfrm>
            <a:off x="838200" y="5937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Cronograma</a:t>
            </a:r>
            <a:endParaRPr/>
          </a:p>
        </p:txBody>
      </p:sp>
      <p:sp>
        <p:nvSpPr>
          <p:cNvPr id="166" name="Google Shape;16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7" name="Google Shape;16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025" y="2429200"/>
            <a:ext cx="9421951" cy="24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838200" y="5937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Contexto </a:t>
            </a:r>
            <a:endParaRPr/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838200" y="2143125"/>
            <a:ext cx="10515600" cy="4033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 o avanço e o grande aumento dos serviços online, quase todos os computadores e dispositivos móveis estão conectados à grande rede da Internet, onde problemas podem ocorrer, seja por próprio descuido do usuário, deixando sua máquina exposta ou por falhas de segurança da rede. Por isso, faz-se necessário o estudo das vulnerabilidades e falhas dos equipamentos de redes, para uma utilização adequada de acordo com o usuário.</a:t>
            </a:r>
            <a:endParaRPr/>
          </a:p>
        </p:txBody>
      </p:sp>
      <p:sp>
        <p:nvSpPr>
          <p:cNvPr id="101" name="Google Shape;101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8ccd30c28_0_1"/>
          <p:cNvSpPr txBox="1"/>
          <p:nvPr>
            <p:ph type="title"/>
          </p:nvPr>
        </p:nvSpPr>
        <p:spPr>
          <a:xfrm>
            <a:off x="838200" y="5937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Contexto</a:t>
            </a:r>
            <a:endParaRPr/>
          </a:p>
        </p:txBody>
      </p:sp>
      <p:sp>
        <p:nvSpPr>
          <p:cNvPr id="108" name="Google Shape;108;g98ccd30c28_0_1"/>
          <p:cNvSpPr txBox="1"/>
          <p:nvPr>
            <p:ph idx="1" type="body"/>
          </p:nvPr>
        </p:nvSpPr>
        <p:spPr>
          <a:xfrm>
            <a:off x="838200" y="2143125"/>
            <a:ext cx="10515600" cy="403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 Wi-Fi Protected Setup (WPS) é um padrão definido pela Wi-Fi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AllianceTM, para segurança de redes sem fio (Wi-Fi). Foi introduzido em 2006 e vinha para fornecer uma configuração mais fácil e substituir padrões obsoletos. Apesar de trazer novas funcionalidades, também trouxe consigo algumas vulnerabilidades.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98ccd30c28_0_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type="title"/>
          </p:nvPr>
        </p:nvSpPr>
        <p:spPr>
          <a:xfrm>
            <a:off x="838200" y="5937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115" name="Google Shape;115;p3"/>
          <p:cNvSpPr txBox="1"/>
          <p:nvPr>
            <p:ph idx="1" type="body"/>
          </p:nvPr>
        </p:nvSpPr>
        <p:spPr>
          <a:xfrm>
            <a:off x="838200" y="2143125"/>
            <a:ext cx="10515600" cy="4033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 presente trabalho visa solucionar um dos grandes problemas, para se desenvolver soluções por meio de métodos sistemáticos, para a segurança de redes. Sendo ele a falta de informações sobre o estado da rede. Além de fornecer conhecimentos na aplicação das contramedidas de segurança necessárias para mitigar os riscos e uma utilização devida dos equipamentos.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838200" y="5937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Trabalhos Relacionados</a:t>
            </a:r>
            <a:endParaRPr/>
          </a:p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838200" y="2143125"/>
            <a:ext cx="10515600" cy="4033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Quem já trabalhou sobre este problema 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O que eles propuseram 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De preferência apresentar a tabela comparativa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Até 2 slides no máximo</a:t>
            </a:r>
            <a:endParaRPr/>
          </a:p>
        </p:txBody>
      </p:sp>
      <p:sp>
        <p:nvSpPr>
          <p:cNvPr id="123" name="Google Shape;12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8ccd30c28_0_17"/>
          <p:cNvSpPr txBox="1"/>
          <p:nvPr>
            <p:ph type="title"/>
          </p:nvPr>
        </p:nvSpPr>
        <p:spPr>
          <a:xfrm>
            <a:off x="838200" y="5937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Trabalhos Relacionados</a:t>
            </a:r>
            <a:endParaRPr/>
          </a:p>
        </p:txBody>
      </p:sp>
      <p:sp>
        <p:nvSpPr>
          <p:cNvPr id="130" name="Google Shape;130;g98ccd30c28_0_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1" name="Google Shape;131;g98ccd30c28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991025"/>
            <a:ext cx="10515601" cy="40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/>
          <p:nvPr>
            <p:ph type="title"/>
          </p:nvPr>
        </p:nvSpPr>
        <p:spPr>
          <a:xfrm>
            <a:off x="838200" y="5937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Objetivo Geral</a:t>
            </a:r>
            <a:endParaRPr/>
          </a:p>
        </p:txBody>
      </p:sp>
      <p:sp>
        <p:nvSpPr>
          <p:cNvPr id="137" name="Google Shape;137;p5"/>
          <p:cNvSpPr txBox="1"/>
          <p:nvPr>
            <p:ph idx="1" type="body"/>
          </p:nvPr>
        </p:nvSpPr>
        <p:spPr>
          <a:xfrm>
            <a:off x="838200" y="2143125"/>
            <a:ext cx="10515600" cy="4033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 objetivo geral deste pré-projeto é levantar dados que mostrem o atual cenário do nível de segurança das redes Wi-Fi no município de Picos do Estado do Piauí (Picos -PI).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>
            <p:ph type="title"/>
          </p:nvPr>
        </p:nvSpPr>
        <p:spPr>
          <a:xfrm>
            <a:off x="838200" y="5937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Objetivos Específicos</a:t>
            </a:r>
            <a:endParaRPr/>
          </a:p>
        </p:txBody>
      </p:sp>
      <p:sp>
        <p:nvSpPr>
          <p:cNvPr id="144" name="Google Shape;144;p6"/>
          <p:cNvSpPr txBox="1"/>
          <p:nvPr>
            <p:ph idx="1" type="body"/>
          </p:nvPr>
        </p:nvSpPr>
        <p:spPr>
          <a:xfrm>
            <a:off x="838200" y="2143125"/>
            <a:ext cx="10515600" cy="4033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Identificar o perfil das redes Wi-Fi da cidade de Picos;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Demonstrar o atual nível de segurança das redes identificadas;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Criar métodos sistemáticos que auxiliem na segurança das redes Wi-Fi.</a:t>
            </a:r>
            <a:endParaRPr/>
          </a:p>
        </p:txBody>
      </p:sp>
      <p:sp>
        <p:nvSpPr>
          <p:cNvPr id="145" name="Google Shape;14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/>
          <p:nvPr>
            <p:ph type="title"/>
          </p:nvPr>
        </p:nvSpPr>
        <p:spPr>
          <a:xfrm>
            <a:off x="838200" y="5937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Proposta</a:t>
            </a:r>
            <a:endParaRPr/>
          </a:p>
        </p:txBody>
      </p:sp>
      <p:sp>
        <p:nvSpPr>
          <p:cNvPr id="151" name="Google Shape;151;p7"/>
          <p:cNvSpPr txBox="1"/>
          <p:nvPr>
            <p:ph idx="1" type="body"/>
          </p:nvPr>
        </p:nvSpPr>
        <p:spPr>
          <a:xfrm>
            <a:off x="838200" y="2143125"/>
            <a:ext cx="10515600" cy="4033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Qual minha ideia de trabalho para chegar aos objetivos?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Se tiver um desenho explicativo ajuda muito a entender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No máximo 3</a:t>
            </a:r>
            <a:endParaRPr/>
          </a:p>
        </p:txBody>
      </p:sp>
      <p:sp>
        <p:nvSpPr>
          <p:cNvPr id="152" name="Google Shape;1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2015-04-10T18:02:13Z</dcterms:created>
  <dc:creator>Airton</dc:creator>
</cp:coreProperties>
</file>