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OS8JxRzWWf4/y9QKWcuUOmbaG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8ccd30c28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8ccd30c28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98ccd30c28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8ccd30c2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8ccd30c2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98ccd30c28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851daa4e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851daa4e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9851daa4e7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8ccd30c28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8ccd30c28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98ccd30c28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11"/>
          <p:cNvSpPr/>
          <p:nvPr/>
        </p:nvSpPr>
        <p:spPr>
          <a:xfrm>
            <a:off x="11212559" y="6354899"/>
            <a:ext cx="5437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8;p11"/>
          <p:cNvCxnSpPr/>
          <p:nvPr/>
        </p:nvCxnSpPr>
        <p:spPr>
          <a:xfrm>
            <a:off x="0" y="612775"/>
            <a:ext cx="12192000" cy="0"/>
          </a:xfrm>
          <a:prstGeom prst="straightConnector1">
            <a:avLst/>
          </a:prstGeom>
          <a:noFill/>
          <a:ln cap="flat" cmpd="sng" w="57150">
            <a:solidFill>
              <a:srgbClr val="8B313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9"/>
          <p:cNvCxnSpPr/>
          <p:nvPr/>
        </p:nvCxnSpPr>
        <p:spPr>
          <a:xfrm>
            <a:off x="0" y="6356350"/>
            <a:ext cx="12192000" cy="0"/>
          </a:xfrm>
          <a:prstGeom prst="straightConnector1">
            <a:avLst/>
          </a:prstGeom>
          <a:noFill/>
          <a:ln cap="flat" cmpd="sng" w="57150">
            <a:solidFill>
              <a:srgbClr val="8B313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619164" y="1379247"/>
            <a:ext cx="1096958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/>
              <a:t>Avaliação de Segurança de Redes sem Fio com Foco em WPS</a:t>
            </a:r>
            <a:endParaRPr sz="4400"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818042" y="4456045"/>
            <a:ext cx="857183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i="1" lang="pt-BR" sz="3600"/>
              <a:t>Carlos Daniel da Silveira Santos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i="1" lang="pt-BR" sz="3200"/>
              <a:t>Orientador: Fredison Muniz de Sousa</a:t>
            </a:r>
            <a:endParaRPr i="1" sz="3200"/>
          </a:p>
        </p:txBody>
      </p:sp>
      <p:pic>
        <p:nvPicPr>
          <p:cNvPr descr="http://leg.ufpi.br/subsiteFiles/concursoufpi/arquivos/images/Bras%C3%A3o_da_universidade_Federal_do_Piau%C3%AD_UFPI.png"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0456" y="0"/>
            <a:ext cx="1503104" cy="18200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4479038" y="1887192"/>
            <a:ext cx="2965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Universidade Federal do Piauí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8ccd30c28_0_28"/>
          <p:cNvSpPr txBox="1"/>
          <p:nvPr>
            <p:ph type="title"/>
          </p:nvPr>
        </p:nvSpPr>
        <p:spPr>
          <a:xfrm>
            <a:off x="838200" y="593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160" name="Google Shape;160;g98ccd30c28_0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1" name="Google Shape;161;g98ccd30c28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919425"/>
            <a:ext cx="1034415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Cronograma</a:t>
            </a:r>
            <a:endParaRPr/>
          </a:p>
        </p:txBody>
      </p:sp>
      <p:sp>
        <p:nvSpPr>
          <p:cNvPr id="167" name="Google Shape;16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8" name="Google Shape;16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025" y="2429200"/>
            <a:ext cx="9421951" cy="24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Contexto 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Com o avanço e o grande aumento dos serviços online, quase todos os computadores e dispositivos móveis estão conectados à grande rede da Internet.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Porém, problemas podem ocorrer seja por próprio descuido do usuário, deixando sua máquina exposta ou por falhas de segurança da rede. </a:t>
            </a:r>
            <a:endParaRPr/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8ccd30c28_0_1"/>
          <p:cNvSpPr txBox="1"/>
          <p:nvPr>
            <p:ph type="title"/>
          </p:nvPr>
        </p:nvSpPr>
        <p:spPr>
          <a:xfrm>
            <a:off x="838200" y="593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108" name="Google Shape;108;g98ccd30c28_0_1"/>
          <p:cNvSpPr txBox="1"/>
          <p:nvPr>
            <p:ph idx="1" type="body"/>
          </p:nvPr>
        </p:nvSpPr>
        <p:spPr>
          <a:xfrm>
            <a:off x="838200" y="2143125"/>
            <a:ext cx="10515600" cy="403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Por isso, faz-se necessário o estudo das vulnerabilidades e falhas dos equipamentos de redes, para uma utilização adequada de acordo com o usuário.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O Wi-Fi Protected Setup (WPS), foi introduzido em 2006 e vinha para fornecer uma configuração mais fácil e substituir padrões obsoletos. Apesar de trazer novas funcionalidades, também trouxe consigo algumas vulnerabilidades.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98ccd30c28_0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A segurança é um assunto sempre atual, porém </a:t>
            </a:r>
            <a:r>
              <a:rPr lang="pt-BR"/>
              <a:t>falta informações sobre os estados das redes.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Espera-se que os resultados obtidos neste estudo ajudem </a:t>
            </a:r>
            <a:r>
              <a:rPr lang="pt-BR"/>
              <a:t>o desenvolvido de soluções, por meio de métodos sistemáticos, para segurança de redes.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851daa4e7_0_10"/>
          <p:cNvSpPr txBox="1"/>
          <p:nvPr>
            <p:ph type="title"/>
          </p:nvPr>
        </p:nvSpPr>
        <p:spPr>
          <a:xfrm>
            <a:off x="838200" y="593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Relacionados</a:t>
            </a:r>
            <a:endParaRPr/>
          </a:p>
        </p:txBody>
      </p:sp>
      <p:sp>
        <p:nvSpPr>
          <p:cNvPr id="123" name="Google Shape;123;g9851daa4e7_0_10"/>
          <p:cNvSpPr txBox="1"/>
          <p:nvPr>
            <p:ph idx="1" type="body"/>
          </p:nvPr>
        </p:nvSpPr>
        <p:spPr>
          <a:xfrm>
            <a:off x="838200" y="2143125"/>
            <a:ext cx="10515600" cy="403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Para os trabalhos relacionados considerou-se: Objetivos, Ataques Ativos e Ataques passivos.</a:t>
            </a:r>
            <a:endParaRPr/>
          </a:p>
        </p:txBody>
      </p:sp>
      <p:sp>
        <p:nvSpPr>
          <p:cNvPr id="124" name="Google Shape;124;g9851daa4e7_0_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8ccd30c28_0_17"/>
          <p:cNvSpPr txBox="1"/>
          <p:nvPr>
            <p:ph type="title"/>
          </p:nvPr>
        </p:nvSpPr>
        <p:spPr>
          <a:xfrm>
            <a:off x="838200" y="593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Relacionados</a:t>
            </a:r>
            <a:endParaRPr/>
          </a:p>
        </p:txBody>
      </p:sp>
      <p:sp>
        <p:nvSpPr>
          <p:cNvPr id="131" name="Google Shape;131;g98ccd30c28_0_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2" name="Google Shape;132;g98ccd30c28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991025"/>
            <a:ext cx="10515601" cy="40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Objetivo Geral</a:t>
            </a:r>
            <a:endParaRPr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objetivo geral deste pré-projeto é levantar dados que mostrem o atual cenário do nível de segurança das redes Wi-Fi no município de Picos do Estado do Piauí (Picos -PI).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Objetivos Específicos</a:t>
            </a:r>
            <a:endParaRPr/>
          </a:p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Identificar o perfil das redes Wi-Fi da cidade de Picos;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Demonstrar o atual nível de segurança das redes identificadas;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Criar métodos sistemáticos que auxiliem na segurança das redes Wi-Fi.</a:t>
            </a:r>
            <a:endParaRPr/>
          </a:p>
        </p:txBody>
      </p:sp>
      <p:sp>
        <p:nvSpPr>
          <p:cNvPr id="146" name="Google Shape;1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A proposta visa realizar um estudo de campo, na cidade de Picos-PI, utilizando por meio </a:t>
            </a:r>
            <a:r>
              <a:rPr lang="pt-BR"/>
              <a:t>técnicas</a:t>
            </a:r>
            <a:r>
              <a:rPr lang="pt-BR"/>
              <a:t> de ataques passivos, como a WarDriving.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Após realizado os ataques, será feito um estudo para determinar o atual </a:t>
            </a:r>
            <a:r>
              <a:rPr lang="pt-BR"/>
              <a:t>nível</a:t>
            </a:r>
            <a:r>
              <a:rPr lang="pt-BR"/>
              <a:t> de segurança das redes que foram alvo do ataque.    </a:t>
            </a:r>
            <a:endParaRPr/>
          </a:p>
        </p:txBody>
      </p:sp>
      <p:sp>
        <p:nvSpPr>
          <p:cNvPr id="153" name="Google Shape;1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2015-04-10T18:02:13Z</dcterms:created>
  <dc:creator>Airton</dc:creator>
</cp:coreProperties>
</file>