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7152-945E-1443-9110-B7547355FBDA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87C3-B029-E44E-BFE3-9074C346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BagMinHash</a:t>
            </a:r>
            <a:r>
              <a:rPr lang="en-US" dirty="0" smtClean="0"/>
              <a:t>: </a:t>
            </a:r>
            <a:r>
              <a:rPr lang="en-US" dirty="0" smtClean="0"/>
              <a:t>The Importance of Being </a:t>
            </a:r>
            <a:r>
              <a:rPr lang="en-US" dirty="0" err="1" smtClean="0"/>
              <a:t>Ertl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Daniel Baker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Johns Hopkins University</a:t>
            </a:r>
          </a:p>
          <a:p>
            <a:r>
              <a:rPr lang="en-US" dirty="0" smtClean="0"/>
              <a:t>Journal Club 3/14/19</a:t>
            </a:r>
          </a:p>
        </p:txBody>
      </p:sp>
    </p:spTree>
    <p:extLst>
      <p:ext uri="{BB962C8B-B14F-4D97-AF65-F5344CB8AC3E}">
        <p14:creationId xmlns:p14="http://schemas.microsoft.com/office/powerpoint/2010/main" val="133123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MinHash</a:t>
            </a:r>
            <a:endParaRPr lang="en-US" dirty="0" smtClean="0"/>
          </a:p>
          <a:p>
            <a:pPr lvl="1"/>
            <a:r>
              <a:rPr lang="en-US" dirty="0" smtClean="0"/>
              <a:t>Construction Algorithm</a:t>
            </a:r>
          </a:p>
          <a:p>
            <a:pPr lvl="2"/>
            <a:r>
              <a:rPr lang="en-US" dirty="0" smtClean="0"/>
              <a:t>S = [</a:t>
            </a:r>
            <a:r>
              <a:rPr lang="en-US" dirty="0" err="1" smtClean="0"/>
              <a:t>inf</a:t>
            </a:r>
            <a:r>
              <a:rPr lang="en-US" dirty="0" smtClean="0"/>
              <a:t>] * n</a:t>
            </a:r>
          </a:p>
          <a:p>
            <a:pPr lvl="2"/>
            <a:r>
              <a:rPr lang="en-US" dirty="0" smtClean="0"/>
              <a:t>h = hashes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x</a:t>
            </a:r>
            <a:r>
              <a:rPr lang="en-US" dirty="0" smtClean="0"/>
              <a:t> in input:</a:t>
            </a:r>
          </a:p>
          <a:p>
            <a:pPr lvl="3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range(n):</a:t>
            </a:r>
          </a:p>
          <a:p>
            <a:pPr lvl="4"/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= min(h[</a:t>
            </a:r>
            <a:r>
              <a:rPr lang="en-US" dirty="0" err="1" smtClean="0"/>
              <a:t>i</a:t>
            </a:r>
            <a:r>
              <a:rPr lang="en-US" dirty="0" smtClean="0"/>
              <a:t>](x), S[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lvl="2"/>
            <a:r>
              <a:rPr lang="en-US" dirty="0" smtClean="0"/>
              <a:t>return S</a:t>
            </a:r>
          </a:p>
          <a:p>
            <a:pPr lvl="1"/>
            <a:r>
              <a:rPr lang="en-US" dirty="0" smtClean="0"/>
              <a:t>Construction Runtime: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Comparison</a:t>
            </a:r>
          </a:p>
          <a:p>
            <a:pPr lvl="2"/>
            <a:r>
              <a:rPr lang="en-US" dirty="0" smtClean="0"/>
              <a:t>return sum(S1[</a:t>
            </a:r>
            <a:r>
              <a:rPr lang="en-US" dirty="0" err="1" smtClean="0"/>
              <a:t>i</a:t>
            </a:r>
            <a:r>
              <a:rPr lang="en-US" dirty="0" smtClean="0"/>
              <a:t>] == S2[</a:t>
            </a:r>
            <a:r>
              <a:rPr lang="en-US" dirty="0" err="1" smtClean="0"/>
              <a:t>i</a:t>
            </a:r>
            <a:r>
              <a:rPr lang="en-US" dirty="0" smtClean="0"/>
              <a:t>]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sketch_size</a:t>
            </a:r>
            <a:r>
              <a:rPr lang="en-US" dirty="0" smtClean="0"/>
              <a:t>)) / float(n)</a:t>
            </a:r>
          </a:p>
          <a:p>
            <a:pPr lvl="1"/>
            <a:r>
              <a:rPr lang="en-US" dirty="0" smtClean="0"/>
              <a:t>Comparison Runtime: O(n), </a:t>
            </a:r>
            <a:r>
              <a:rPr lang="en-US" dirty="0" err="1" smtClean="0"/>
              <a:t>vectorizable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8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84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One-permutation </a:t>
            </a:r>
            <a:r>
              <a:rPr lang="en-US" dirty="0" err="1" smtClean="0"/>
              <a:t>MinHash</a:t>
            </a:r>
            <a:endParaRPr lang="en-US" dirty="0" smtClean="0"/>
          </a:p>
          <a:p>
            <a:pPr lvl="1"/>
            <a:r>
              <a:rPr lang="en-US" dirty="0" smtClean="0"/>
              <a:t>Construction:</a:t>
            </a:r>
          </a:p>
          <a:p>
            <a:pPr lvl="2"/>
            <a:r>
              <a:rPr lang="en-US" dirty="0" smtClean="0"/>
              <a:t>S = [</a:t>
            </a:r>
            <a:r>
              <a:rPr lang="en-US" dirty="0" err="1" smtClean="0"/>
              <a:t>inf</a:t>
            </a:r>
            <a:r>
              <a:rPr lang="en-US" dirty="0" smtClean="0"/>
              <a:t>] * n</a:t>
            </a:r>
          </a:p>
          <a:p>
            <a:pPr lvl="2"/>
            <a:r>
              <a:rPr lang="en-US" dirty="0" smtClean="0"/>
              <a:t>h = hashes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x</a:t>
            </a:r>
            <a:r>
              <a:rPr lang="en-US" dirty="0" smtClean="0"/>
              <a:t> in input:</a:t>
            </a:r>
          </a:p>
          <a:p>
            <a:pPr lvl="3"/>
            <a:r>
              <a:rPr lang="en-US" dirty="0" smtClean="0"/>
              <a:t>S[h1(x)] = min(h2(x), S[h1(</a:t>
            </a:r>
            <a:r>
              <a:rPr lang="en-US" dirty="0"/>
              <a:t>x</a:t>
            </a:r>
            <a:r>
              <a:rPr lang="en-US" dirty="0" smtClean="0"/>
              <a:t>)])</a:t>
            </a:r>
          </a:p>
          <a:p>
            <a:pPr lvl="2"/>
            <a:r>
              <a:rPr lang="en-US" dirty="0" smtClean="0"/>
              <a:t>return S</a:t>
            </a:r>
          </a:p>
          <a:p>
            <a:pPr lvl="1"/>
            <a:r>
              <a:rPr lang="en-US" dirty="0" smtClean="0"/>
              <a:t>Construction Runtime: O(m)</a:t>
            </a:r>
          </a:p>
          <a:p>
            <a:pPr lvl="1"/>
            <a:r>
              <a:rPr lang="en-US" dirty="0" smtClean="0"/>
              <a:t>Comparison</a:t>
            </a:r>
          </a:p>
          <a:p>
            <a:pPr lvl="2"/>
            <a:r>
              <a:rPr lang="en-US" dirty="0" smtClean="0"/>
              <a:t>return sum(S1[</a:t>
            </a:r>
            <a:r>
              <a:rPr lang="en-US" dirty="0" err="1" smtClean="0"/>
              <a:t>i</a:t>
            </a:r>
            <a:r>
              <a:rPr lang="en-US" dirty="0" smtClean="0"/>
              <a:t>] == S2[</a:t>
            </a:r>
            <a:r>
              <a:rPr lang="en-US" dirty="0" err="1" smtClean="0"/>
              <a:t>i</a:t>
            </a:r>
            <a:r>
              <a:rPr lang="en-US" dirty="0" smtClean="0"/>
              <a:t>]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sketch_size</a:t>
            </a:r>
            <a:r>
              <a:rPr lang="en-US" dirty="0" smtClean="0"/>
              <a:t>)) / float(n)</a:t>
            </a:r>
          </a:p>
          <a:p>
            <a:pPr lvl="1"/>
            <a:r>
              <a:rPr lang="en-US" dirty="0" smtClean="0"/>
              <a:t>Comparison Runtime: O(n), </a:t>
            </a:r>
            <a:r>
              <a:rPr lang="en-US" dirty="0" err="1" smtClean="0"/>
              <a:t>vectorizable</a:t>
            </a:r>
            <a:endParaRPr lang="en-US" dirty="0" smtClean="0"/>
          </a:p>
          <a:p>
            <a:pPr lvl="1"/>
            <a:r>
              <a:rPr lang="en-US" dirty="0" smtClean="0"/>
              <a:t>Drawback: reduced entropy per bin by partitioning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84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Bottom-K</a:t>
            </a:r>
          </a:p>
          <a:p>
            <a:pPr lvl="1"/>
            <a:r>
              <a:rPr lang="en-US" dirty="0" smtClean="0"/>
              <a:t>Construction:</a:t>
            </a:r>
          </a:p>
          <a:p>
            <a:pPr lvl="2"/>
            <a:r>
              <a:rPr lang="en-US" dirty="0" smtClean="0"/>
              <a:t>S = heap()</a:t>
            </a:r>
          </a:p>
          <a:p>
            <a:pPr lvl="2"/>
            <a:r>
              <a:rPr lang="en-US" dirty="0" smtClean="0"/>
              <a:t>h = hash function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x</a:t>
            </a:r>
            <a:r>
              <a:rPr lang="en-US" dirty="0" smtClean="0"/>
              <a:t> in input:</a:t>
            </a:r>
          </a:p>
          <a:p>
            <a:pPr lvl="3"/>
            <a:r>
              <a:rPr lang="en-US" dirty="0" err="1" smtClean="0"/>
              <a:t>heap.insert</a:t>
            </a:r>
            <a:r>
              <a:rPr lang="en-US" dirty="0" smtClean="0"/>
              <a:t>(h(x))</a:t>
            </a:r>
          </a:p>
          <a:p>
            <a:pPr lvl="3"/>
            <a:r>
              <a:rPr lang="en-US" dirty="0" smtClean="0"/>
              <a:t>if </a:t>
            </a:r>
            <a:r>
              <a:rPr lang="en-US" dirty="0" err="1" smtClean="0"/>
              <a:t>heap.size</a:t>
            </a:r>
            <a:r>
              <a:rPr lang="en-US" dirty="0" smtClean="0"/>
              <a:t>() &gt; n: </a:t>
            </a:r>
            <a:r>
              <a:rPr lang="en-US" dirty="0" err="1" smtClean="0"/>
              <a:t>heap.pop_heap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 S</a:t>
            </a:r>
          </a:p>
          <a:p>
            <a:pPr lvl="1"/>
            <a:r>
              <a:rPr lang="en-US" dirty="0" smtClean="0"/>
              <a:t>Runtime: O(m log(n))</a:t>
            </a:r>
          </a:p>
          <a:p>
            <a:pPr lvl="1"/>
            <a:r>
              <a:rPr lang="en-US" dirty="0" smtClean="0"/>
              <a:t>Comparison</a:t>
            </a:r>
          </a:p>
          <a:p>
            <a:pPr lvl="2"/>
            <a:r>
              <a:rPr lang="en-US" dirty="0" smtClean="0"/>
              <a:t>Merge sorted lists (find </a:t>
            </a:r>
            <a:r>
              <a:rPr lang="en-US" dirty="0" err="1" smtClean="0"/>
              <a:t>jaccard</a:t>
            </a:r>
            <a:r>
              <a:rPr lang="en-US" dirty="0" smtClean="0"/>
              <a:t> of set)</a:t>
            </a:r>
          </a:p>
          <a:p>
            <a:pPr lvl="2"/>
            <a:r>
              <a:rPr lang="en-US" dirty="0" smtClean="0"/>
              <a:t>Runtime: O(n)</a:t>
            </a:r>
          </a:p>
          <a:p>
            <a:pPr lvl="2"/>
            <a:r>
              <a:rPr lang="en-US" dirty="0" smtClean="0"/>
              <a:t>Not </a:t>
            </a:r>
            <a:r>
              <a:rPr lang="en-US" dirty="0" err="1" smtClean="0"/>
              <a:t>vectorizable</a:t>
            </a:r>
            <a:endParaRPr lang="en-US" dirty="0" smtClean="0"/>
          </a:p>
          <a:p>
            <a:pPr lvl="1"/>
            <a:r>
              <a:rPr lang="en-US" dirty="0" smtClean="0"/>
              <a:t>Drawback: reduced entropy by ordering of set</a:t>
            </a:r>
          </a:p>
          <a:p>
            <a:pPr lvl="1"/>
            <a:r>
              <a:rPr lang="en-US" dirty="0" smtClean="0"/>
              <a:t>Improved cardinality estimation</a:t>
            </a:r>
          </a:p>
          <a:p>
            <a:pPr lvl="1"/>
            <a:r>
              <a:rPr lang="en-US" dirty="0" smtClean="0"/>
              <a:t>Also known as KMV (K-Minimum Values)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5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Jaccard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271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Improved Consistent Weighted Sampling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sketch size k</a:t>
            </a:r>
          </a:p>
          <a:p>
            <a:pPr lvl="1"/>
            <a:r>
              <a:rPr lang="en-US" dirty="0" smtClean="0"/>
              <a:t>For x, count in stream:</a:t>
            </a:r>
          </a:p>
          <a:p>
            <a:pPr lvl="2"/>
            <a:r>
              <a:rPr lang="en-US" dirty="0" smtClean="0"/>
              <a:t>If count == 0: continue</a:t>
            </a:r>
          </a:p>
          <a:p>
            <a:pPr lvl="2"/>
            <a:r>
              <a:rPr lang="en-US" dirty="0" smtClean="0"/>
              <a:t>RNG gen; </a:t>
            </a:r>
            <a:r>
              <a:rPr lang="en-US" dirty="0" err="1" smtClean="0"/>
              <a:t>gen.seed</a:t>
            </a:r>
            <a:r>
              <a:rPr lang="en-US" dirty="0" smtClean="0"/>
              <a:t>(x)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range(k):</a:t>
            </a:r>
          </a:p>
          <a:p>
            <a:pPr lvl="3"/>
            <a:r>
              <a:rPr lang="en-US" dirty="0" smtClean="0"/>
              <a:t>r, c ~ Gamma(2,1), b ~ Uniform(0,1)</a:t>
            </a:r>
          </a:p>
          <a:p>
            <a:pPr lvl="3"/>
            <a:r>
              <a:rPr lang="en-US" dirty="0" smtClean="0"/>
              <a:t>double t = </a:t>
            </a:r>
            <a:r>
              <a:rPr lang="en-US" dirty="0" err="1" smtClean="0"/>
              <a:t>std</a:t>
            </a:r>
            <a:r>
              <a:rPr lang="en-US" dirty="0" smtClean="0"/>
              <a:t>::floor(log(count) / r + beta);</a:t>
            </a:r>
          </a:p>
          <a:p>
            <a:pPr lvl="3"/>
            <a:r>
              <a:rPr lang="en-US" dirty="0" smtClean="0"/>
              <a:t>double y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exp</a:t>
            </a:r>
            <a:r>
              <a:rPr lang="en-US" dirty="0" smtClean="0"/>
              <a:t>(r * (t - beta));</a:t>
            </a:r>
          </a:p>
          <a:p>
            <a:pPr lvl="3"/>
            <a:r>
              <a:rPr lang="en-US" dirty="0" smtClean="0"/>
              <a:t>double a = c / (y *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exp</a:t>
            </a:r>
            <a:r>
              <a:rPr lang="en-US" dirty="0" smtClean="0"/>
              <a:t>(r));</a:t>
            </a:r>
          </a:p>
          <a:p>
            <a:pPr lvl="3"/>
            <a:r>
              <a:rPr lang="en-US" dirty="0" smtClean="0"/>
              <a:t>if a &lt; a[k]: S[k] = (a, x, count)</a:t>
            </a:r>
          </a:p>
          <a:p>
            <a:pPr lvl="1"/>
            <a:r>
              <a:rPr lang="en-US" dirty="0" smtClean="0"/>
              <a:t>Return </a:t>
            </a:r>
            <a:r>
              <a:rPr lang="mr-IN" dirty="0" smtClean="0"/>
              <a:t>–</a:t>
            </a:r>
            <a:endParaRPr lang="en-US" dirty="0" smtClean="0"/>
          </a:p>
          <a:p>
            <a:pPr lvl="2"/>
            <a:r>
              <a:rPr lang="en-US" dirty="0" smtClean="0"/>
              <a:t>Samples (x, </a:t>
            </a:r>
            <a:r>
              <a:rPr lang="en-US" dirty="0" err="1" smtClean="0"/>
              <a:t>sample_count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OR</a:t>
            </a:r>
          </a:p>
          <a:p>
            <a:pPr lvl="2"/>
            <a:r>
              <a:rPr lang="en-US" dirty="0" err="1" smtClean="0"/>
              <a:t>minhash</a:t>
            </a:r>
            <a:endParaRPr lang="en-US" dirty="0" smtClean="0"/>
          </a:p>
          <a:p>
            <a:pPr lvl="3"/>
            <a:r>
              <a:rPr lang="en-US" dirty="0" smtClean="0"/>
              <a:t>Can be b-bit packed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40594</TotalTime>
  <Words>445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BagMinHash: The Importance of Being Ertl</vt:lpstr>
      <vt:lpstr>Background</vt:lpstr>
      <vt:lpstr>Background</vt:lpstr>
      <vt:lpstr>Background</vt:lpstr>
      <vt:lpstr>Weighted Jaccard Extension</vt:lpstr>
      <vt:lpstr>PowerPoint Presentation</vt:lpstr>
    </vt:vector>
  </TitlesOfParts>
  <Company>JHU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BagMinHash: The Importance of Being Ertl</dc:title>
  <dc:creator>Daniel Baker</dc:creator>
  <cp:lastModifiedBy>Daniel Baker</cp:lastModifiedBy>
  <cp:revision>6</cp:revision>
  <dcterms:created xsi:type="dcterms:W3CDTF">2019-03-14T17:28:11Z</dcterms:created>
  <dcterms:modified xsi:type="dcterms:W3CDTF">2019-04-11T22:02:18Z</dcterms:modified>
</cp:coreProperties>
</file>