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34050-3C44-4CED-AF91-1F78B9FF97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7C489EE-F1B5-42A5-94A2-5A05F993CFF0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Research questions</a:t>
          </a:r>
        </a:p>
      </dgm:t>
    </dgm:pt>
    <dgm:pt modelId="{4DF7F041-AA68-480D-88EE-4A5BD6EEDD2E}" type="parTrans" cxnId="{7037E981-7A63-4AF1-8982-6E673DE9A30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7DA8DF-F733-4569-81FC-9930DD6ECF33}" type="sibTrans" cxnId="{7037E981-7A63-4AF1-8982-6E673DE9A30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857A7A-533F-4C39-9AF7-4613538D1C21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Predictions</a:t>
          </a:r>
        </a:p>
      </dgm:t>
    </dgm:pt>
    <dgm:pt modelId="{9B8F8EC0-950A-482C-BB50-987CF83C3C65}" type="parTrans" cxnId="{20767F13-B83D-4607-908E-258991CC897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CA50B7-10D6-46F5-9A61-881F512245E0}" type="sibTrans" cxnId="{20767F13-B83D-4607-908E-258991CC897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E22F14-F807-4FB2-B8ED-290C313ED7EF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Data analysis</a:t>
          </a:r>
        </a:p>
      </dgm:t>
    </dgm:pt>
    <dgm:pt modelId="{A4374207-67AB-46ED-98FA-44D5C8D0AE36}" type="parTrans" cxnId="{866C8B22-FC27-4097-9484-7B0B0A0266E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45F438-80E3-42E7-B464-242692D0ACED}" type="sibTrans" cxnId="{866C8B22-FC27-4097-9484-7B0B0A0266E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3F9F86-6647-4B5C-951E-C512F4BC42D8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Next steps/suggestions</a:t>
          </a:r>
        </a:p>
      </dgm:t>
    </dgm:pt>
    <dgm:pt modelId="{A8828746-E272-42EE-9DF7-4F3ACC75E1E4}" type="parTrans" cxnId="{EB24674E-E8B2-4A5E-8229-C6704855CCA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8A7704-1133-4CE3-9AE3-4FFA2CD13243}" type="sibTrans" cxnId="{EB24674E-E8B2-4A5E-8229-C6704855CCA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BA9523-44E0-4A9E-8EF9-D6DF7F8827C8}" type="pres">
      <dgm:prSet presAssocID="{22A34050-3C44-4CED-AF91-1F78B9FF970E}" presName="root" presStyleCnt="0">
        <dgm:presLayoutVars>
          <dgm:dir/>
          <dgm:resizeHandles val="exact"/>
        </dgm:presLayoutVars>
      </dgm:prSet>
      <dgm:spPr/>
    </dgm:pt>
    <dgm:pt modelId="{B9463060-A16C-4BE4-A5B6-3058AA8482A4}" type="pres">
      <dgm:prSet presAssocID="{E7C489EE-F1B5-42A5-94A2-5A05F993CFF0}" presName="compNode" presStyleCnt="0"/>
      <dgm:spPr/>
    </dgm:pt>
    <dgm:pt modelId="{10A3A4BD-5AC5-41C5-9F7C-A42F699BCC39}" type="pres">
      <dgm:prSet presAssocID="{E7C489EE-F1B5-42A5-94A2-5A05F993CFF0}" presName="bgRect" presStyleLbl="bgShp" presStyleIdx="0" presStyleCnt="4"/>
      <dgm:spPr/>
    </dgm:pt>
    <dgm:pt modelId="{610FC508-9FA3-4C80-95E9-997E42C2D127}" type="pres">
      <dgm:prSet presAssocID="{E7C489EE-F1B5-42A5-94A2-5A05F993CF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3412D27-AA58-4807-B726-F69AAC78ED14}" type="pres">
      <dgm:prSet presAssocID="{E7C489EE-F1B5-42A5-94A2-5A05F993CFF0}" presName="spaceRect" presStyleCnt="0"/>
      <dgm:spPr/>
    </dgm:pt>
    <dgm:pt modelId="{410A29F7-7410-4C8A-B9B5-1CAE4A07ABA6}" type="pres">
      <dgm:prSet presAssocID="{E7C489EE-F1B5-42A5-94A2-5A05F993CFF0}" presName="parTx" presStyleLbl="revTx" presStyleIdx="0" presStyleCnt="4">
        <dgm:presLayoutVars>
          <dgm:chMax val="0"/>
          <dgm:chPref val="0"/>
        </dgm:presLayoutVars>
      </dgm:prSet>
      <dgm:spPr/>
    </dgm:pt>
    <dgm:pt modelId="{44610616-52AB-4F96-9F01-C8D46DA6D8FF}" type="pres">
      <dgm:prSet presAssocID="{5A7DA8DF-F733-4569-81FC-9930DD6ECF33}" presName="sibTrans" presStyleCnt="0"/>
      <dgm:spPr/>
    </dgm:pt>
    <dgm:pt modelId="{2729C9B3-4589-4FEB-911E-37FC70749CAE}" type="pres">
      <dgm:prSet presAssocID="{2A857A7A-533F-4C39-9AF7-4613538D1C21}" presName="compNode" presStyleCnt="0"/>
      <dgm:spPr/>
    </dgm:pt>
    <dgm:pt modelId="{4C03873D-F6D2-46F9-A6BB-E180BB69CF12}" type="pres">
      <dgm:prSet presAssocID="{2A857A7A-533F-4C39-9AF7-4613538D1C21}" presName="bgRect" presStyleLbl="bgShp" presStyleIdx="1" presStyleCnt="4"/>
      <dgm:spPr/>
    </dgm:pt>
    <dgm:pt modelId="{DA724C23-ADC8-41FF-ACC1-6834F1F355D8}" type="pres">
      <dgm:prSet presAssocID="{2A857A7A-533F-4C39-9AF7-4613538D1C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8AA9BCA-83BE-4DFF-8C9B-ABF64CF10FF1}" type="pres">
      <dgm:prSet presAssocID="{2A857A7A-533F-4C39-9AF7-4613538D1C21}" presName="spaceRect" presStyleCnt="0"/>
      <dgm:spPr/>
    </dgm:pt>
    <dgm:pt modelId="{5EE9D27A-F514-4268-84C5-36EBFD3EB89B}" type="pres">
      <dgm:prSet presAssocID="{2A857A7A-533F-4C39-9AF7-4613538D1C21}" presName="parTx" presStyleLbl="revTx" presStyleIdx="1" presStyleCnt="4">
        <dgm:presLayoutVars>
          <dgm:chMax val="0"/>
          <dgm:chPref val="0"/>
        </dgm:presLayoutVars>
      </dgm:prSet>
      <dgm:spPr/>
    </dgm:pt>
    <dgm:pt modelId="{19658DFE-AB43-4DAB-BF4D-1D44EE7F97CA}" type="pres">
      <dgm:prSet presAssocID="{FCCA50B7-10D6-46F5-9A61-881F512245E0}" presName="sibTrans" presStyleCnt="0"/>
      <dgm:spPr/>
    </dgm:pt>
    <dgm:pt modelId="{DF733C62-FEB4-495F-8EDE-682D852124B8}" type="pres">
      <dgm:prSet presAssocID="{DFE22F14-F807-4FB2-B8ED-290C313ED7EF}" presName="compNode" presStyleCnt="0"/>
      <dgm:spPr/>
    </dgm:pt>
    <dgm:pt modelId="{AA9AE578-3695-49F4-B658-455F66644A06}" type="pres">
      <dgm:prSet presAssocID="{DFE22F14-F807-4FB2-B8ED-290C313ED7EF}" presName="bgRect" presStyleLbl="bgShp" presStyleIdx="2" presStyleCnt="4"/>
      <dgm:spPr/>
    </dgm:pt>
    <dgm:pt modelId="{03CDA4C6-6632-4A33-B18F-34530D622EDE}" type="pres">
      <dgm:prSet presAssocID="{DFE22F14-F807-4FB2-B8ED-290C313ED7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DBBA1DF-2F74-4433-95EC-AECE427FA116}" type="pres">
      <dgm:prSet presAssocID="{DFE22F14-F807-4FB2-B8ED-290C313ED7EF}" presName="spaceRect" presStyleCnt="0"/>
      <dgm:spPr/>
    </dgm:pt>
    <dgm:pt modelId="{3D28D8D5-7A5A-494E-A3BD-7569A9859A67}" type="pres">
      <dgm:prSet presAssocID="{DFE22F14-F807-4FB2-B8ED-290C313ED7EF}" presName="parTx" presStyleLbl="revTx" presStyleIdx="2" presStyleCnt="4">
        <dgm:presLayoutVars>
          <dgm:chMax val="0"/>
          <dgm:chPref val="0"/>
        </dgm:presLayoutVars>
      </dgm:prSet>
      <dgm:spPr/>
    </dgm:pt>
    <dgm:pt modelId="{DE5EFE30-4BC7-48C6-BCE2-1D8BE4E4284A}" type="pres">
      <dgm:prSet presAssocID="{F945F438-80E3-42E7-B464-242692D0ACED}" presName="sibTrans" presStyleCnt="0"/>
      <dgm:spPr/>
    </dgm:pt>
    <dgm:pt modelId="{106AC908-BB60-4A6F-B7D0-0C2CA52264D1}" type="pres">
      <dgm:prSet presAssocID="{DA3F9F86-6647-4B5C-951E-C512F4BC42D8}" presName="compNode" presStyleCnt="0"/>
      <dgm:spPr/>
    </dgm:pt>
    <dgm:pt modelId="{8F2ACDBE-E591-43BA-B4F7-48283442FE8F}" type="pres">
      <dgm:prSet presAssocID="{DA3F9F86-6647-4B5C-951E-C512F4BC42D8}" presName="bgRect" presStyleLbl="bgShp" presStyleIdx="3" presStyleCnt="4"/>
      <dgm:spPr/>
    </dgm:pt>
    <dgm:pt modelId="{DF9EC39D-DA13-450E-B046-BC696F2F5276}" type="pres">
      <dgm:prSet presAssocID="{DA3F9F86-6647-4B5C-951E-C512F4BC42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642EE71-4C02-4A8D-A22B-36967ACF1E6D}" type="pres">
      <dgm:prSet presAssocID="{DA3F9F86-6647-4B5C-951E-C512F4BC42D8}" presName="spaceRect" presStyleCnt="0"/>
      <dgm:spPr/>
    </dgm:pt>
    <dgm:pt modelId="{30D78616-8877-4832-981F-E8D7FA99D476}" type="pres">
      <dgm:prSet presAssocID="{DA3F9F86-6647-4B5C-951E-C512F4BC42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0767F13-B83D-4607-908E-258991CC8970}" srcId="{22A34050-3C44-4CED-AF91-1F78B9FF970E}" destId="{2A857A7A-533F-4C39-9AF7-4613538D1C21}" srcOrd="1" destOrd="0" parTransId="{9B8F8EC0-950A-482C-BB50-987CF83C3C65}" sibTransId="{FCCA50B7-10D6-46F5-9A61-881F512245E0}"/>
    <dgm:cxn modelId="{866C8B22-FC27-4097-9484-7B0B0A0266E1}" srcId="{22A34050-3C44-4CED-AF91-1F78B9FF970E}" destId="{DFE22F14-F807-4FB2-B8ED-290C313ED7EF}" srcOrd="2" destOrd="0" parTransId="{A4374207-67AB-46ED-98FA-44D5C8D0AE36}" sibTransId="{F945F438-80E3-42E7-B464-242692D0ACED}"/>
    <dgm:cxn modelId="{26D74F28-F44E-40F3-BC9B-E7B3C6316161}" type="presOf" srcId="{DFE22F14-F807-4FB2-B8ED-290C313ED7EF}" destId="{3D28D8D5-7A5A-494E-A3BD-7569A9859A67}" srcOrd="0" destOrd="0" presId="urn:microsoft.com/office/officeart/2018/2/layout/IconVerticalSolidList"/>
    <dgm:cxn modelId="{FF7FDE35-8E81-4096-9359-4B078B8204D5}" type="presOf" srcId="{2A857A7A-533F-4C39-9AF7-4613538D1C21}" destId="{5EE9D27A-F514-4268-84C5-36EBFD3EB89B}" srcOrd="0" destOrd="0" presId="urn:microsoft.com/office/officeart/2018/2/layout/IconVerticalSolidList"/>
    <dgm:cxn modelId="{B9142E60-98EC-4443-831E-6FDE45A95D37}" type="presOf" srcId="{22A34050-3C44-4CED-AF91-1F78B9FF970E}" destId="{8CBA9523-44E0-4A9E-8EF9-D6DF7F8827C8}" srcOrd="0" destOrd="0" presId="urn:microsoft.com/office/officeart/2018/2/layout/IconVerticalSolidList"/>
    <dgm:cxn modelId="{EB24674E-E8B2-4A5E-8229-C6704855CCA6}" srcId="{22A34050-3C44-4CED-AF91-1F78B9FF970E}" destId="{DA3F9F86-6647-4B5C-951E-C512F4BC42D8}" srcOrd="3" destOrd="0" parTransId="{A8828746-E272-42EE-9DF7-4F3ACC75E1E4}" sibTransId="{AD8A7704-1133-4CE3-9AE3-4FFA2CD13243}"/>
    <dgm:cxn modelId="{FE75E559-9296-44E6-9A3B-DD8B634E585E}" type="presOf" srcId="{E7C489EE-F1B5-42A5-94A2-5A05F993CFF0}" destId="{410A29F7-7410-4C8A-B9B5-1CAE4A07ABA6}" srcOrd="0" destOrd="0" presId="urn:microsoft.com/office/officeart/2018/2/layout/IconVerticalSolidList"/>
    <dgm:cxn modelId="{7037E981-7A63-4AF1-8982-6E673DE9A303}" srcId="{22A34050-3C44-4CED-AF91-1F78B9FF970E}" destId="{E7C489EE-F1B5-42A5-94A2-5A05F993CFF0}" srcOrd="0" destOrd="0" parTransId="{4DF7F041-AA68-480D-88EE-4A5BD6EEDD2E}" sibTransId="{5A7DA8DF-F733-4569-81FC-9930DD6ECF33}"/>
    <dgm:cxn modelId="{FD3744FF-780F-43E3-B7F2-DA69B08B229C}" type="presOf" srcId="{DA3F9F86-6647-4B5C-951E-C512F4BC42D8}" destId="{30D78616-8877-4832-981F-E8D7FA99D476}" srcOrd="0" destOrd="0" presId="urn:microsoft.com/office/officeart/2018/2/layout/IconVerticalSolidList"/>
    <dgm:cxn modelId="{0776C163-8CA9-428D-A731-E19A7D5F1B8E}" type="presParOf" srcId="{8CBA9523-44E0-4A9E-8EF9-D6DF7F8827C8}" destId="{B9463060-A16C-4BE4-A5B6-3058AA8482A4}" srcOrd="0" destOrd="0" presId="urn:microsoft.com/office/officeart/2018/2/layout/IconVerticalSolidList"/>
    <dgm:cxn modelId="{9823A8B3-8489-4C77-937F-9720C0187D12}" type="presParOf" srcId="{B9463060-A16C-4BE4-A5B6-3058AA8482A4}" destId="{10A3A4BD-5AC5-41C5-9F7C-A42F699BCC39}" srcOrd="0" destOrd="0" presId="urn:microsoft.com/office/officeart/2018/2/layout/IconVerticalSolidList"/>
    <dgm:cxn modelId="{BFCDB8FD-62AC-4E54-BD5A-7C66F36BB1C4}" type="presParOf" srcId="{B9463060-A16C-4BE4-A5B6-3058AA8482A4}" destId="{610FC508-9FA3-4C80-95E9-997E42C2D127}" srcOrd="1" destOrd="0" presId="urn:microsoft.com/office/officeart/2018/2/layout/IconVerticalSolidList"/>
    <dgm:cxn modelId="{20C8F781-D774-4648-A0BF-D43D5DEE94C1}" type="presParOf" srcId="{B9463060-A16C-4BE4-A5B6-3058AA8482A4}" destId="{23412D27-AA58-4807-B726-F69AAC78ED14}" srcOrd="2" destOrd="0" presId="urn:microsoft.com/office/officeart/2018/2/layout/IconVerticalSolidList"/>
    <dgm:cxn modelId="{FD043D14-CE65-4F6D-A465-83DB3088B14A}" type="presParOf" srcId="{B9463060-A16C-4BE4-A5B6-3058AA8482A4}" destId="{410A29F7-7410-4C8A-B9B5-1CAE4A07ABA6}" srcOrd="3" destOrd="0" presId="urn:microsoft.com/office/officeart/2018/2/layout/IconVerticalSolidList"/>
    <dgm:cxn modelId="{A3288A6E-0A59-4B63-B98D-0DC6032C2F18}" type="presParOf" srcId="{8CBA9523-44E0-4A9E-8EF9-D6DF7F8827C8}" destId="{44610616-52AB-4F96-9F01-C8D46DA6D8FF}" srcOrd="1" destOrd="0" presId="urn:microsoft.com/office/officeart/2018/2/layout/IconVerticalSolidList"/>
    <dgm:cxn modelId="{7C9B1416-6A38-4D15-888F-5BA584004C96}" type="presParOf" srcId="{8CBA9523-44E0-4A9E-8EF9-D6DF7F8827C8}" destId="{2729C9B3-4589-4FEB-911E-37FC70749CAE}" srcOrd="2" destOrd="0" presId="urn:microsoft.com/office/officeart/2018/2/layout/IconVerticalSolidList"/>
    <dgm:cxn modelId="{43F0BB4D-47BA-4CFB-B6AC-872BBED5F763}" type="presParOf" srcId="{2729C9B3-4589-4FEB-911E-37FC70749CAE}" destId="{4C03873D-F6D2-46F9-A6BB-E180BB69CF12}" srcOrd="0" destOrd="0" presId="urn:microsoft.com/office/officeart/2018/2/layout/IconVerticalSolidList"/>
    <dgm:cxn modelId="{08755733-D14D-40AA-9595-D1CDDF882BE8}" type="presParOf" srcId="{2729C9B3-4589-4FEB-911E-37FC70749CAE}" destId="{DA724C23-ADC8-41FF-ACC1-6834F1F355D8}" srcOrd="1" destOrd="0" presId="urn:microsoft.com/office/officeart/2018/2/layout/IconVerticalSolidList"/>
    <dgm:cxn modelId="{3CCECC0C-23EF-4B2B-81E3-F946DFD330A5}" type="presParOf" srcId="{2729C9B3-4589-4FEB-911E-37FC70749CAE}" destId="{58AA9BCA-83BE-4DFF-8C9B-ABF64CF10FF1}" srcOrd="2" destOrd="0" presId="urn:microsoft.com/office/officeart/2018/2/layout/IconVerticalSolidList"/>
    <dgm:cxn modelId="{EB595E79-F468-4AB7-A33E-F7FC0C18977D}" type="presParOf" srcId="{2729C9B3-4589-4FEB-911E-37FC70749CAE}" destId="{5EE9D27A-F514-4268-84C5-36EBFD3EB89B}" srcOrd="3" destOrd="0" presId="urn:microsoft.com/office/officeart/2018/2/layout/IconVerticalSolidList"/>
    <dgm:cxn modelId="{7AF3224C-3F53-4E1D-9851-5A50C4341261}" type="presParOf" srcId="{8CBA9523-44E0-4A9E-8EF9-D6DF7F8827C8}" destId="{19658DFE-AB43-4DAB-BF4D-1D44EE7F97CA}" srcOrd="3" destOrd="0" presId="urn:microsoft.com/office/officeart/2018/2/layout/IconVerticalSolidList"/>
    <dgm:cxn modelId="{21430FC2-A337-46AB-9940-8BA4FBA6E7D1}" type="presParOf" srcId="{8CBA9523-44E0-4A9E-8EF9-D6DF7F8827C8}" destId="{DF733C62-FEB4-495F-8EDE-682D852124B8}" srcOrd="4" destOrd="0" presId="urn:microsoft.com/office/officeart/2018/2/layout/IconVerticalSolidList"/>
    <dgm:cxn modelId="{E6412745-0C96-4ED7-A322-183FDF86C65A}" type="presParOf" srcId="{DF733C62-FEB4-495F-8EDE-682D852124B8}" destId="{AA9AE578-3695-49F4-B658-455F66644A06}" srcOrd="0" destOrd="0" presId="urn:microsoft.com/office/officeart/2018/2/layout/IconVerticalSolidList"/>
    <dgm:cxn modelId="{6677734E-C5C9-4EDC-84EC-393E2C3134E0}" type="presParOf" srcId="{DF733C62-FEB4-495F-8EDE-682D852124B8}" destId="{03CDA4C6-6632-4A33-B18F-34530D622EDE}" srcOrd="1" destOrd="0" presId="urn:microsoft.com/office/officeart/2018/2/layout/IconVerticalSolidList"/>
    <dgm:cxn modelId="{7F2A0490-C6F0-4FAB-ADDE-2DDBEE1E0046}" type="presParOf" srcId="{DF733C62-FEB4-495F-8EDE-682D852124B8}" destId="{8DBBA1DF-2F74-4433-95EC-AECE427FA116}" srcOrd="2" destOrd="0" presId="urn:microsoft.com/office/officeart/2018/2/layout/IconVerticalSolidList"/>
    <dgm:cxn modelId="{3B446826-3D8E-4CDC-97BC-E7278785C39C}" type="presParOf" srcId="{DF733C62-FEB4-495F-8EDE-682D852124B8}" destId="{3D28D8D5-7A5A-494E-A3BD-7569A9859A67}" srcOrd="3" destOrd="0" presId="urn:microsoft.com/office/officeart/2018/2/layout/IconVerticalSolidList"/>
    <dgm:cxn modelId="{3697E378-805E-4A3B-9C4E-D4DE8BCC0142}" type="presParOf" srcId="{8CBA9523-44E0-4A9E-8EF9-D6DF7F8827C8}" destId="{DE5EFE30-4BC7-48C6-BCE2-1D8BE4E4284A}" srcOrd="5" destOrd="0" presId="urn:microsoft.com/office/officeart/2018/2/layout/IconVerticalSolidList"/>
    <dgm:cxn modelId="{28B6776F-9EC7-4102-8C87-3C5DE38384DF}" type="presParOf" srcId="{8CBA9523-44E0-4A9E-8EF9-D6DF7F8827C8}" destId="{106AC908-BB60-4A6F-B7D0-0C2CA52264D1}" srcOrd="6" destOrd="0" presId="urn:microsoft.com/office/officeart/2018/2/layout/IconVerticalSolidList"/>
    <dgm:cxn modelId="{7B27C6EE-44F4-4033-A178-ECA30C36E2F0}" type="presParOf" srcId="{106AC908-BB60-4A6F-B7D0-0C2CA52264D1}" destId="{8F2ACDBE-E591-43BA-B4F7-48283442FE8F}" srcOrd="0" destOrd="0" presId="urn:microsoft.com/office/officeart/2018/2/layout/IconVerticalSolidList"/>
    <dgm:cxn modelId="{06FCD0EF-2740-48C0-B339-125984E27FAE}" type="presParOf" srcId="{106AC908-BB60-4A6F-B7D0-0C2CA52264D1}" destId="{DF9EC39D-DA13-450E-B046-BC696F2F5276}" srcOrd="1" destOrd="0" presId="urn:microsoft.com/office/officeart/2018/2/layout/IconVerticalSolidList"/>
    <dgm:cxn modelId="{182E7481-B121-4848-93A1-51E03E724C5C}" type="presParOf" srcId="{106AC908-BB60-4A6F-B7D0-0C2CA52264D1}" destId="{0642EE71-4C02-4A8D-A22B-36967ACF1E6D}" srcOrd="2" destOrd="0" presId="urn:microsoft.com/office/officeart/2018/2/layout/IconVerticalSolidList"/>
    <dgm:cxn modelId="{D6E685F6-79C0-48FB-AD2D-4F1801BBE030}" type="presParOf" srcId="{106AC908-BB60-4A6F-B7D0-0C2CA52264D1}" destId="{30D78616-8877-4832-981F-E8D7FA99D4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48E345-7A69-4D3C-B0FE-8E5EB6C7E38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78D7EB-DADF-4FCE-A8AA-5B6EFE04A4AD}">
      <dgm:prSet/>
      <dgm:spPr>
        <a:solidFill>
          <a:schemeClr val="accent1"/>
        </a:solidFill>
      </dgm:spPr>
      <dgm:t>
        <a:bodyPr/>
        <a:lstStyle/>
        <a:p>
          <a:pPr>
            <a:defRPr b="1"/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Questions</a:t>
          </a:r>
        </a:p>
      </dgm:t>
    </dgm:pt>
    <dgm:pt modelId="{18D8F44E-DF4F-4C1B-AE7C-EA50DE25120D}" type="parTrans" cxnId="{609F2FF1-B9FE-42A2-973F-4DDD57CF620A}">
      <dgm:prSet/>
      <dgm:spPr/>
      <dgm:t>
        <a:bodyPr/>
        <a:lstStyle/>
        <a:p>
          <a:endParaRPr lang="en-US"/>
        </a:p>
      </dgm:t>
    </dgm:pt>
    <dgm:pt modelId="{21B0A2A2-AB67-4558-98E0-F072FBD897D3}" type="sibTrans" cxnId="{609F2FF1-B9FE-42A2-973F-4DDD57CF620A}">
      <dgm:prSet/>
      <dgm:spPr/>
      <dgm:t>
        <a:bodyPr/>
        <a:lstStyle/>
        <a:p>
          <a:endParaRPr lang="en-US"/>
        </a:p>
      </dgm:t>
    </dgm:pt>
    <dgm:pt modelId="{D670BDF6-06E0-4D21-A8B3-257F6C8360C4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How does hyperstability (beta) vary between fish species?</a:t>
          </a:r>
        </a:p>
      </dgm:t>
    </dgm:pt>
    <dgm:pt modelId="{05965AB9-0685-4CCE-BA46-9B6B144AEB6F}" type="parTrans" cxnId="{02D7D5A7-1A8D-4B25-A5D1-9B65CB1687EF}">
      <dgm:prSet/>
      <dgm:spPr/>
      <dgm:t>
        <a:bodyPr/>
        <a:lstStyle/>
        <a:p>
          <a:endParaRPr lang="en-US"/>
        </a:p>
      </dgm:t>
    </dgm:pt>
    <dgm:pt modelId="{C118D43C-37D1-40A9-82B0-603F2F51E27A}" type="sibTrans" cxnId="{02D7D5A7-1A8D-4B25-A5D1-9B65CB1687EF}">
      <dgm:prSet/>
      <dgm:spPr/>
      <dgm:t>
        <a:bodyPr/>
        <a:lstStyle/>
        <a:p>
          <a:endParaRPr lang="en-US"/>
        </a:p>
      </dgm:t>
    </dgm:pt>
    <dgm:pt modelId="{901272F7-6242-4691-8D8C-5A64DF999522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How does building density affect hyperstability?</a:t>
          </a:r>
        </a:p>
      </dgm:t>
    </dgm:pt>
    <dgm:pt modelId="{F5927354-B416-4F43-A6DB-3F8711F79CAD}" type="parTrans" cxnId="{95E8AD6F-B589-4510-BC68-44F9858B4117}">
      <dgm:prSet/>
      <dgm:spPr/>
      <dgm:t>
        <a:bodyPr/>
        <a:lstStyle/>
        <a:p>
          <a:endParaRPr lang="en-US"/>
        </a:p>
      </dgm:t>
    </dgm:pt>
    <dgm:pt modelId="{F7A4C59A-178D-43B2-85C7-2F68B2008908}" type="sibTrans" cxnId="{95E8AD6F-B589-4510-BC68-44F9858B4117}">
      <dgm:prSet/>
      <dgm:spPr/>
      <dgm:t>
        <a:bodyPr/>
        <a:lstStyle/>
        <a:p>
          <a:endParaRPr lang="en-US"/>
        </a:p>
      </dgm:t>
    </dgm:pt>
    <dgm:pt modelId="{E3CA394B-8220-4439-B9EF-63E834D65703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How do lake characteristics affect hyperstability?</a:t>
          </a:r>
        </a:p>
      </dgm:t>
    </dgm:pt>
    <dgm:pt modelId="{7B64EC09-33D5-4CDB-A08C-EDCF4E955206}" type="parTrans" cxnId="{705BDC3D-6E71-4B81-93CC-0843CACBC634}">
      <dgm:prSet/>
      <dgm:spPr/>
      <dgm:t>
        <a:bodyPr/>
        <a:lstStyle/>
        <a:p>
          <a:endParaRPr lang="en-US"/>
        </a:p>
      </dgm:t>
    </dgm:pt>
    <dgm:pt modelId="{E19D9D12-79F1-4313-8443-149F03CF11ED}" type="sibTrans" cxnId="{705BDC3D-6E71-4B81-93CC-0843CACBC634}">
      <dgm:prSet/>
      <dgm:spPr/>
      <dgm:t>
        <a:bodyPr/>
        <a:lstStyle/>
        <a:p>
          <a:endParaRPr lang="en-US"/>
        </a:p>
      </dgm:t>
    </dgm:pt>
    <dgm:pt modelId="{6A5B665F-0211-4700-9F5E-857A05F9EFB8}">
      <dgm:prSet/>
      <dgm:spPr/>
      <dgm:t>
        <a:bodyPr/>
        <a:lstStyle/>
        <a:p>
          <a:pPr>
            <a:defRPr b="1"/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Predictions</a:t>
          </a:r>
        </a:p>
      </dgm:t>
    </dgm:pt>
    <dgm:pt modelId="{99817D1E-1665-4FC5-B5C7-E4B754D1D0AA}" type="parTrans" cxnId="{058179D0-875F-4401-A1FC-E746BE497B73}">
      <dgm:prSet/>
      <dgm:spPr/>
      <dgm:t>
        <a:bodyPr/>
        <a:lstStyle/>
        <a:p>
          <a:endParaRPr lang="en-US"/>
        </a:p>
      </dgm:t>
    </dgm:pt>
    <dgm:pt modelId="{DD1F7B42-E6DA-49DC-BF5A-8E40B32385E6}" type="sibTrans" cxnId="{058179D0-875F-4401-A1FC-E746BE497B73}">
      <dgm:prSet/>
      <dgm:spPr/>
      <dgm:t>
        <a:bodyPr/>
        <a:lstStyle/>
        <a:p>
          <a:endParaRPr lang="en-US"/>
        </a:p>
      </dgm:t>
    </dgm:pt>
    <dgm:pt modelId="{113159FC-5A2F-451E-80E8-A3FF2D0D0245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Hyperstability varies between fish species </a:t>
          </a:r>
        </a:p>
      </dgm:t>
    </dgm:pt>
    <dgm:pt modelId="{17E4FAD5-7E73-419C-B414-6746B64ECB55}" type="parTrans" cxnId="{54B71ED3-83C0-4CDE-89D6-977793FD795E}">
      <dgm:prSet/>
      <dgm:spPr/>
      <dgm:t>
        <a:bodyPr/>
        <a:lstStyle/>
        <a:p>
          <a:endParaRPr lang="en-US"/>
        </a:p>
      </dgm:t>
    </dgm:pt>
    <dgm:pt modelId="{D41A8AF7-E58D-4394-8593-10FDB46EAEE3}" type="sibTrans" cxnId="{54B71ED3-83C0-4CDE-89D6-977793FD795E}">
      <dgm:prSet/>
      <dgm:spPr/>
      <dgm:t>
        <a:bodyPr/>
        <a:lstStyle/>
        <a:p>
          <a:endParaRPr lang="en-US"/>
        </a:p>
      </dgm:t>
    </dgm:pt>
    <dgm:pt modelId="{792FA893-C6CA-40BA-A9F8-1E3C002E93E4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Building density decreases hyperstability</a:t>
          </a:r>
        </a:p>
      </dgm:t>
    </dgm:pt>
    <dgm:pt modelId="{1DF36A77-5BC1-4D96-94E3-2D55F5CC2B9A}" type="parTrans" cxnId="{776B4B49-D4F8-4010-A864-7AFF26261765}">
      <dgm:prSet/>
      <dgm:spPr/>
      <dgm:t>
        <a:bodyPr/>
        <a:lstStyle/>
        <a:p>
          <a:endParaRPr lang="en-US"/>
        </a:p>
      </dgm:t>
    </dgm:pt>
    <dgm:pt modelId="{C36C2D71-23BF-44C4-A36A-1D0E97333D91}" type="sibTrans" cxnId="{776B4B49-D4F8-4010-A864-7AFF26261765}">
      <dgm:prSet/>
      <dgm:spPr/>
      <dgm:t>
        <a:bodyPr/>
        <a:lstStyle/>
        <a:p>
          <a:endParaRPr lang="en-US"/>
        </a:p>
      </dgm:t>
    </dgm:pt>
    <dgm:pt modelId="{4899DD78-0DD2-4E51-956C-6D726BD825B6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Lake characteristics such as size and depth will vary levels of hyperstability </a:t>
          </a:r>
        </a:p>
      </dgm:t>
    </dgm:pt>
    <dgm:pt modelId="{8E8DE07D-637B-44BF-8EA5-2B9C76241EAC}" type="parTrans" cxnId="{19C4359F-E657-494C-AA2A-2F5DC12053A1}">
      <dgm:prSet/>
      <dgm:spPr/>
      <dgm:t>
        <a:bodyPr/>
        <a:lstStyle/>
        <a:p>
          <a:endParaRPr lang="en-US"/>
        </a:p>
      </dgm:t>
    </dgm:pt>
    <dgm:pt modelId="{CD5A40F2-7848-4198-B242-93554FB74F50}" type="sibTrans" cxnId="{19C4359F-E657-494C-AA2A-2F5DC12053A1}">
      <dgm:prSet/>
      <dgm:spPr/>
      <dgm:t>
        <a:bodyPr/>
        <a:lstStyle/>
        <a:p>
          <a:endParaRPr lang="en-US"/>
        </a:p>
      </dgm:t>
    </dgm:pt>
    <dgm:pt modelId="{7EB9A538-D805-4FCB-8D43-A0329A101551}" type="pres">
      <dgm:prSet presAssocID="{A248E345-7A69-4D3C-B0FE-8E5EB6C7E38B}" presName="linear" presStyleCnt="0">
        <dgm:presLayoutVars>
          <dgm:dir/>
          <dgm:animLvl val="lvl"/>
          <dgm:resizeHandles val="exact"/>
        </dgm:presLayoutVars>
      </dgm:prSet>
      <dgm:spPr/>
    </dgm:pt>
    <dgm:pt modelId="{3F343C4F-C98A-45C7-80F9-66A452822FE4}" type="pres">
      <dgm:prSet presAssocID="{0C78D7EB-DADF-4FCE-A8AA-5B6EFE04A4AD}" presName="parentLin" presStyleCnt="0"/>
      <dgm:spPr/>
    </dgm:pt>
    <dgm:pt modelId="{A4CAB9D1-CB8A-4045-A6A6-51D94F48F040}" type="pres">
      <dgm:prSet presAssocID="{0C78D7EB-DADF-4FCE-A8AA-5B6EFE04A4AD}" presName="parentLeftMargin" presStyleLbl="node1" presStyleIdx="0" presStyleCnt="2"/>
      <dgm:spPr/>
    </dgm:pt>
    <dgm:pt modelId="{3FD41454-9F2C-473A-8FD0-83FC9973AA63}" type="pres">
      <dgm:prSet presAssocID="{0C78D7EB-DADF-4FCE-A8AA-5B6EFE04A4A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F9F2C6-613E-45E3-9EC0-AE91C6617E04}" type="pres">
      <dgm:prSet presAssocID="{0C78D7EB-DADF-4FCE-A8AA-5B6EFE04A4AD}" presName="negativeSpace" presStyleCnt="0"/>
      <dgm:spPr/>
    </dgm:pt>
    <dgm:pt modelId="{55ADA1EE-4AD2-4B3A-AB3A-582B78E1A58E}" type="pres">
      <dgm:prSet presAssocID="{0C78D7EB-DADF-4FCE-A8AA-5B6EFE04A4AD}" presName="childText" presStyleLbl="conFgAcc1" presStyleIdx="0" presStyleCnt="2">
        <dgm:presLayoutVars>
          <dgm:bulletEnabled val="1"/>
        </dgm:presLayoutVars>
      </dgm:prSet>
      <dgm:spPr/>
    </dgm:pt>
    <dgm:pt modelId="{5A810C4A-4F28-4B6E-BDC7-D8CC59378560}" type="pres">
      <dgm:prSet presAssocID="{21B0A2A2-AB67-4558-98E0-F072FBD897D3}" presName="spaceBetweenRectangles" presStyleCnt="0"/>
      <dgm:spPr/>
    </dgm:pt>
    <dgm:pt modelId="{407F8D0B-3203-4C91-8D11-41E18572EFA3}" type="pres">
      <dgm:prSet presAssocID="{6A5B665F-0211-4700-9F5E-857A05F9EFB8}" presName="parentLin" presStyleCnt="0"/>
      <dgm:spPr/>
    </dgm:pt>
    <dgm:pt modelId="{BB5F48A4-473E-43C0-9A8A-BA102E08C44B}" type="pres">
      <dgm:prSet presAssocID="{6A5B665F-0211-4700-9F5E-857A05F9EFB8}" presName="parentLeftMargin" presStyleLbl="node1" presStyleIdx="0" presStyleCnt="2"/>
      <dgm:spPr/>
    </dgm:pt>
    <dgm:pt modelId="{CC2AF111-DBDD-4BAE-B049-25BB8FE46E51}" type="pres">
      <dgm:prSet presAssocID="{6A5B665F-0211-4700-9F5E-857A05F9EFB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D65734C-A2F9-46B0-BC72-4A74C5A20E1D}" type="pres">
      <dgm:prSet presAssocID="{6A5B665F-0211-4700-9F5E-857A05F9EFB8}" presName="negativeSpace" presStyleCnt="0"/>
      <dgm:spPr/>
    </dgm:pt>
    <dgm:pt modelId="{D41F6EF4-144A-483A-A582-2F607EDEB4A4}" type="pres">
      <dgm:prSet presAssocID="{6A5B665F-0211-4700-9F5E-857A05F9EFB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02F0C39-0B00-403E-98C9-934787AB5903}" type="presOf" srcId="{113159FC-5A2F-451E-80E8-A3FF2D0D0245}" destId="{D41F6EF4-144A-483A-A582-2F607EDEB4A4}" srcOrd="0" destOrd="0" presId="urn:microsoft.com/office/officeart/2005/8/layout/list1"/>
    <dgm:cxn modelId="{705BDC3D-6E71-4B81-93CC-0843CACBC634}" srcId="{0C78D7EB-DADF-4FCE-A8AA-5B6EFE04A4AD}" destId="{E3CA394B-8220-4439-B9EF-63E834D65703}" srcOrd="2" destOrd="0" parTransId="{7B64EC09-33D5-4CDB-A08C-EDCF4E955206}" sibTransId="{E19D9D12-79F1-4313-8443-149F03CF11ED}"/>
    <dgm:cxn modelId="{7D3CFD3D-9CE6-4999-A2D4-36AE354B8D8D}" type="presOf" srcId="{792FA893-C6CA-40BA-A9F8-1E3C002E93E4}" destId="{D41F6EF4-144A-483A-A582-2F607EDEB4A4}" srcOrd="0" destOrd="1" presId="urn:microsoft.com/office/officeart/2005/8/layout/list1"/>
    <dgm:cxn modelId="{900FA241-5B4A-4195-A8FC-29694842F535}" type="presOf" srcId="{0C78D7EB-DADF-4FCE-A8AA-5B6EFE04A4AD}" destId="{A4CAB9D1-CB8A-4045-A6A6-51D94F48F040}" srcOrd="0" destOrd="0" presId="urn:microsoft.com/office/officeart/2005/8/layout/list1"/>
    <dgm:cxn modelId="{776B4B49-D4F8-4010-A864-7AFF26261765}" srcId="{6A5B665F-0211-4700-9F5E-857A05F9EFB8}" destId="{792FA893-C6CA-40BA-A9F8-1E3C002E93E4}" srcOrd="1" destOrd="0" parTransId="{1DF36A77-5BC1-4D96-94E3-2D55F5CC2B9A}" sibTransId="{C36C2D71-23BF-44C4-A36A-1D0E97333D91}"/>
    <dgm:cxn modelId="{44511A6D-D84D-405D-83B2-648E33FAA265}" type="presOf" srcId="{D670BDF6-06E0-4D21-A8B3-257F6C8360C4}" destId="{55ADA1EE-4AD2-4B3A-AB3A-582B78E1A58E}" srcOrd="0" destOrd="0" presId="urn:microsoft.com/office/officeart/2005/8/layout/list1"/>
    <dgm:cxn modelId="{95E8AD6F-B589-4510-BC68-44F9858B4117}" srcId="{0C78D7EB-DADF-4FCE-A8AA-5B6EFE04A4AD}" destId="{901272F7-6242-4691-8D8C-5A64DF999522}" srcOrd="1" destOrd="0" parTransId="{F5927354-B416-4F43-A6DB-3F8711F79CAD}" sibTransId="{F7A4C59A-178D-43B2-85C7-2F68B2008908}"/>
    <dgm:cxn modelId="{04464F75-D2C5-4D71-9678-AE47DCA46984}" type="presOf" srcId="{6A5B665F-0211-4700-9F5E-857A05F9EFB8}" destId="{BB5F48A4-473E-43C0-9A8A-BA102E08C44B}" srcOrd="0" destOrd="0" presId="urn:microsoft.com/office/officeart/2005/8/layout/list1"/>
    <dgm:cxn modelId="{19C4359F-E657-494C-AA2A-2F5DC12053A1}" srcId="{6A5B665F-0211-4700-9F5E-857A05F9EFB8}" destId="{4899DD78-0DD2-4E51-956C-6D726BD825B6}" srcOrd="2" destOrd="0" parTransId="{8E8DE07D-637B-44BF-8EA5-2B9C76241EAC}" sibTransId="{CD5A40F2-7848-4198-B242-93554FB74F50}"/>
    <dgm:cxn modelId="{02D7D5A7-1A8D-4B25-A5D1-9B65CB1687EF}" srcId="{0C78D7EB-DADF-4FCE-A8AA-5B6EFE04A4AD}" destId="{D670BDF6-06E0-4D21-A8B3-257F6C8360C4}" srcOrd="0" destOrd="0" parTransId="{05965AB9-0685-4CCE-BA46-9B6B144AEB6F}" sibTransId="{C118D43C-37D1-40A9-82B0-603F2F51E27A}"/>
    <dgm:cxn modelId="{9482B2BB-BA55-4787-8DD9-5578BA53F119}" type="presOf" srcId="{6A5B665F-0211-4700-9F5E-857A05F9EFB8}" destId="{CC2AF111-DBDD-4BAE-B049-25BB8FE46E51}" srcOrd="1" destOrd="0" presId="urn:microsoft.com/office/officeart/2005/8/layout/list1"/>
    <dgm:cxn modelId="{554696C1-B1D5-40AE-A6F7-A6EC7294708F}" type="presOf" srcId="{E3CA394B-8220-4439-B9EF-63E834D65703}" destId="{55ADA1EE-4AD2-4B3A-AB3A-582B78E1A58E}" srcOrd="0" destOrd="2" presId="urn:microsoft.com/office/officeart/2005/8/layout/list1"/>
    <dgm:cxn modelId="{058179D0-875F-4401-A1FC-E746BE497B73}" srcId="{A248E345-7A69-4D3C-B0FE-8E5EB6C7E38B}" destId="{6A5B665F-0211-4700-9F5E-857A05F9EFB8}" srcOrd="1" destOrd="0" parTransId="{99817D1E-1665-4FC5-B5C7-E4B754D1D0AA}" sibTransId="{DD1F7B42-E6DA-49DC-BF5A-8E40B32385E6}"/>
    <dgm:cxn modelId="{54B71ED3-83C0-4CDE-89D6-977793FD795E}" srcId="{6A5B665F-0211-4700-9F5E-857A05F9EFB8}" destId="{113159FC-5A2F-451E-80E8-A3FF2D0D0245}" srcOrd="0" destOrd="0" parTransId="{17E4FAD5-7E73-419C-B414-6746B64ECB55}" sibTransId="{D41A8AF7-E58D-4394-8593-10FDB46EAEE3}"/>
    <dgm:cxn modelId="{E4AD8EDD-3516-4CCA-9EE9-76FA842D8357}" type="presOf" srcId="{4899DD78-0DD2-4E51-956C-6D726BD825B6}" destId="{D41F6EF4-144A-483A-A582-2F607EDEB4A4}" srcOrd="0" destOrd="2" presId="urn:microsoft.com/office/officeart/2005/8/layout/list1"/>
    <dgm:cxn modelId="{ED207FE5-218B-437C-A590-8AFB198B1F9E}" type="presOf" srcId="{901272F7-6242-4691-8D8C-5A64DF999522}" destId="{55ADA1EE-4AD2-4B3A-AB3A-582B78E1A58E}" srcOrd="0" destOrd="1" presId="urn:microsoft.com/office/officeart/2005/8/layout/list1"/>
    <dgm:cxn modelId="{CC0D00E7-D5B6-4ACF-AAA9-54D25E0BEE3F}" type="presOf" srcId="{0C78D7EB-DADF-4FCE-A8AA-5B6EFE04A4AD}" destId="{3FD41454-9F2C-473A-8FD0-83FC9973AA63}" srcOrd="1" destOrd="0" presId="urn:microsoft.com/office/officeart/2005/8/layout/list1"/>
    <dgm:cxn modelId="{609F2FF1-B9FE-42A2-973F-4DDD57CF620A}" srcId="{A248E345-7A69-4D3C-B0FE-8E5EB6C7E38B}" destId="{0C78D7EB-DADF-4FCE-A8AA-5B6EFE04A4AD}" srcOrd="0" destOrd="0" parTransId="{18D8F44E-DF4F-4C1B-AE7C-EA50DE25120D}" sibTransId="{21B0A2A2-AB67-4558-98E0-F072FBD897D3}"/>
    <dgm:cxn modelId="{CE1B29FC-A942-4F49-8626-96787B03AC58}" type="presOf" srcId="{A248E345-7A69-4D3C-B0FE-8E5EB6C7E38B}" destId="{7EB9A538-D805-4FCB-8D43-A0329A101551}" srcOrd="0" destOrd="0" presId="urn:microsoft.com/office/officeart/2005/8/layout/list1"/>
    <dgm:cxn modelId="{CE8E073D-ACAF-43C3-9F20-B1D9F156D846}" type="presParOf" srcId="{7EB9A538-D805-4FCB-8D43-A0329A101551}" destId="{3F343C4F-C98A-45C7-80F9-66A452822FE4}" srcOrd="0" destOrd="0" presId="urn:microsoft.com/office/officeart/2005/8/layout/list1"/>
    <dgm:cxn modelId="{F5BFF13E-9B1F-40F3-8BC0-5E768E298CA1}" type="presParOf" srcId="{3F343C4F-C98A-45C7-80F9-66A452822FE4}" destId="{A4CAB9D1-CB8A-4045-A6A6-51D94F48F040}" srcOrd="0" destOrd="0" presId="urn:microsoft.com/office/officeart/2005/8/layout/list1"/>
    <dgm:cxn modelId="{DF9C005A-C6CF-4792-B674-E11D2F866CBB}" type="presParOf" srcId="{3F343C4F-C98A-45C7-80F9-66A452822FE4}" destId="{3FD41454-9F2C-473A-8FD0-83FC9973AA63}" srcOrd="1" destOrd="0" presId="urn:microsoft.com/office/officeart/2005/8/layout/list1"/>
    <dgm:cxn modelId="{BE3525F3-A6F0-44AE-A568-7D08C625BE13}" type="presParOf" srcId="{7EB9A538-D805-4FCB-8D43-A0329A101551}" destId="{BBF9F2C6-613E-45E3-9EC0-AE91C6617E04}" srcOrd="1" destOrd="0" presId="urn:microsoft.com/office/officeart/2005/8/layout/list1"/>
    <dgm:cxn modelId="{A5D69DB9-A7FA-47E9-934D-76B915C3E458}" type="presParOf" srcId="{7EB9A538-D805-4FCB-8D43-A0329A101551}" destId="{55ADA1EE-4AD2-4B3A-AB3A-582B78E1A58E}" srcOrd="2" destOrd="0" presId="urn:microsoft.com/office/officeart/2005/8/layout/list1"/>
    <dgm:cxn modelId="{F44104F3-FC14-4D66-9B61-E7625F74B31A}" type="presParOf" srcId="{7EB9A538-D805-4FCB-8D43-A0329A101551}" destId="{5A810C4A-4F28-4B6E-BDC7-D8CC59378560}" srcOrd="3" destOrd="0" presId="urn:microsoft.com/office/officeart/2005/8/layout/list1"/>
    <dgm:cxn modelId="{6591911F-8ADF-43DF-B4C6-0F282FB39772}" type="presParOf" srcId="{7EB9A538-D805-4FCB-8D43-A0329A101551}" destId="{407F8D0B-3203-4C91-8D11-41E18572EFA3}" srcOrd="4" destOrd="0" presId="urn:microsoft.com/office/officeart/2005/8/layout/list1"/>
    <dgm:cxn modelId="{BD493DFF-8966-4004-94F4-0995F82FE4D0}" type="presParOf" srcId="{407F8D0B-3203-4C91-8D11-41E18572EFA3}" destId="{BB5F48A4-473E-43C0-9A8A-BA102E08C44B}" srcOrd="0" destOrd="0" presId="urn:microsoft.com/office/officeart/2005/8/layout/list1"/>
    <dgm:cxn modelId="{5360F43D-CDE8-4F0E-A82C-D1FA37EE0621}" type="presParOf" srcId="{407F8D0B-3203-4C91-8D11-41E18572EFA3}" destId="{CC2AF111-DBDD-4BAE-B049-25BB8FE46E51}" srcOrd="1" destOrd="0" presId="urn:microsoft.com/office/officeart/2005/8/layout/list1"/>
    <dgm:cxn modelId="{90890B40-12DE-4A29-B843-ACA804505106}" type="presParOf" srcId="{7EB9A538-D805-4FCB-8D43-A0329A101551}" destId="{9D65734C-A2F9-46B0-BC72-4A74C5A20E1D}" srcOrd="5" destOrd="0" presId="urn:microsoft.com/office/officeart/2005/8/layout/list1"/>
    <dgm:cxn modelId="{F0B28B4C-1E75-45A4-9F27-CC21C6F11EF7}" type="presParOf" srcId="{7EB9A538-D805-4FCB-8D43-A0329A101551}" destId="{D41F6EF4-144A-483A-A582-2F607EDEB4A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3A4BD-5AC5-41C5-9F7C-A42F699BCC39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FC508-9FA3-4C80-95E9-997E42C2D127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A29F7-7410-4C8A-B9B5-1CAE4A07ABA6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Research questions</a:t>
          </a:r>
        </a:p>
      </dsp:txBody>
      <dsp:txXfrm>
        <a:off x="1429899" y="2442"/>
        <a:ext cx="5083704" cy="1238008"/>
      </dsp:txXfrm>
    </dsp:sp>
    <dsp:sp modelId="{4C03873D-F6D2-46F9-A6BB-E180BB69CF12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24C23-ADC8-41FF-ACC1-6834F1F355D8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9D27A-F514-4268-84C5-36EBFD3EB89B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rial" panose="020B0604020202020204" pitchFamily="34" charset="0"/>
              <a:cs typeface="Arial" panose="020B0604020202020204" pitchFamily="34" charset="0"/>
            </a:rPr>
            <a:t>Predictions</a:t>
          </a:r>
        </a:p>
      </dsp:txBody>
      <dsp:txXfrm>
        <a:off x="1429899" y="1549953"/>
        <a:ext cx="5083704" cy="1238008"/>
      </dsp:txXfrm>
    </dsp:sp>
    <dsp:sp modelId="{AA9AE578-3695-49F4-B658-455F66644A06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DA4C6-6632-4A33-B18F-34530D622EDE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8D8D5-7A5A-494E-A3BD-7569A9859A67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rial" panose="020B0604020202020204" pitchFamily="34" charset="0"/>
              <a:cs typeface="Arial" panose="020B0604020202020204" pitchFamily="34" charset="0"/>
            </a:rPr>
            <a:t>Data analysis</a:t>
          </a:r>
        </a:p>
      </dsp:txBody>
      <dsp:txXfrm>
        <a:off x="1429899" y="3097464"/>
        <a:ext cx="5083704" cy="1238008"/>
      </dsp:txXfrm>
    </dsp:sp>
    <dsp:sp modelId="{8F2ACDBE-E591-43BA-B4F7-48283442FE8F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EC39D-DA13-450E-B046-BC696F2F5276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78616-8877-4832-981F-E8D7FA99D476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rial" panose="020B0604020202020204" pitchFamily="34" charset="0"/>
              <a:cs typeface="Arial" panose="020B0604020202020204" pitchFamily="34" charset="0"/>
            </a:rPr>
            <a:t>Next steps/suggestions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DA1EE-4AD2-4B3A-AB3A-582B78E1A58E}">
      <dsp:nvSpPr>
        <dsp:cNvPr id="0" name=""/>
        <dsp:cNvSpPr/>
      </dsp:nvSpPr>
      <dsp:spPr>
        <a:xfrm>
          <a:off x="0" y="435425"/>
          <a:ext cx="6513603" cy="260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79044" rIns="50552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How does hyperstability (beta) vary between fish species?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How does building density affect hyperstability?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How do lake characteristics affect hyperstability?</a:t>
          </a:r>
        </a:p>
      </dsp:txBody>
      <dsp:txXfrm>
        <a:off x="0" y="435425"/>
        <a:ext cx="6513603" cy="2608200"/>
      </dsp:txXfrm>
    </dsp:sp>
    <dsp:sp modelId="{3FD41454-9F2C-473A-8FD0-83FC9973AA63}">
      <dsp:nvSpPr>
        <dsp:cNvPr id="0" name=""/>
        <dsp:cNvSpPr/>
      </dsp:nvSpPr>
      <dsp:spPr>
        <a:xfrm>
          <a:off x="325680" y="95945"/>
          <a:ext cx="4559522" cy="67896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>
              <a:latin typeface="Arial" panose="020B0604020202020204" pitchFamily="34" charset="0"/>
              <a:cs typeface="Arial" panose="020B0604020202020204" pitchFamily="34" charset="0"/>
            </a:rPr>
            <a:t>Questions</a:t>
          </a:r>
        </a:p>
      </dsp:txBody>
      <dsp:txXfrm>
        <a:off x="358824" y="129089"/>
        <a:ext cx="4493234" cy="612672"/>
      </dsp:txXfrm>
    </dsp:sp>
    <dsp:sp modelId="{D41F6EF4-144A-483A-A582-2F607EDEB4A4}">
      <dsp:nvSpPr>
        <dsp:cNvPr id="0" name=""/>
        <dsp:cNvSpPr/>
      </dsp:nvSpPr>
      <dsp:spPr>
        <a:xfrm>
          <a:off x="0" y="3507305"/>
          <a:ext cx="6513603" cy="2282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79044" rIns="50552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Hyperstability varies between fish species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Building density decreases hyperstability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Lake characteristics such as size and depth will vary levels of hyperstability </a:t>
          </a:r>
        </a:p>
      </dsp:txBody>
      <dsp:txXfrm>
        <a:off x="0" y="3507305"/>
        <a:ext cx="6513603" cy="2282175"/>
      </dsp:txXfrm>
    </dsp:sp>
    <dsp:sp modelId="{CC2AF111-DBDD-4BAE-B049-25BB8FE46E51}">
      <dsp:nvSpPr>
        <dsp:cNvPr id="0" name=""/>
        <dsp:cNvSpPr/>
      </dsp:nvSpPr>
      <dsp:spPr>
        <a:xfrm>
          <a:off x="325680" y="3167825"/>
          <a:ext cx="4559522" cy="678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>
              <a:latin typeface="Arial" panose="020B0604020202020204" pitchFamily="34" charset="0"/>
              <a:cs typeface="Arial" panose="020B0604020202020204" pitchFamily="34" charset="0"/>
            </a:rPr>
            <a:t>Predictions</a:t>
          </a:r>
        </a:p>
      </dsp:txBody>
      <dsp:txXfrm>
        <a:off x="358824" y="3200969"/>
        <a:ext cx="4493234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ED74D-749E-4465-8831-FAB92A445E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10B49-DA16-41C3-A42B-DFC0D80B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4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Anglers,!!!Normal CPUE expected to be linear function of fish density and anglers would move from lower density lakes as CPUE decreased, giving the chance for the fish pop to rebound/recover self sustaining view of freshwater fisheries, CPUE is equal to C/E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A7B1A-242B-421F-81F0-687D3FBDEA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0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equation, we added species as a multiplicative effect on abundance to determine significant differences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62C07-D096-45A4-B03D-E79D212B8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9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5D3D-E9C2-485D-8EBE-71AEDB269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8E83C-6639-4681-BEAC-6CBB299DB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47A6D-CB16-4571-80D2-8BC1EF2E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929-A8C9-4C88-B674-D857B16FADC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44178-794E-4A8F-8AEF-07D3B6C8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34BEB-A1A8-489D-BF7B-B1FE5E94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8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2208-1613-4F25-B9BC-9D10D328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7C44A-C616-47A9-8092-04F2B4FA6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7B114-4826-4599-B8C7-3DDACA3C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929-A8C9-4C88-B674-D857B16FADC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B3E07-BAB6-4826-9AE2-3B761B59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57204-8142-4FF4-AE7C-7A0157BF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A8BD8-EFE1-41BA-8FB7-3AAEB7FAF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9B7B1-6151-4359-B69C-3063D09CA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7A92-EED2-42BC-B68F-7CB68BC3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929-A8C9-4C88-B674-D857B16FADC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E09F7-C0EF-466D-9458-857BF79B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9ACDF-8361-4EF9-AD69-4CE3FBA0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68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8E1D-A7DB-4674-8471-FEE59044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0CA4F-4573-4A66-A3D1-E47F719CC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B579E-2791-42B9-B0F1-15C9E380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4055-DDB8-4252-8AC2-F30314B42EE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27F6F-AD75-4200-A986-D5CA76FA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6A16D-CFCD-4D64-9ADF-2B177B44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EAA2-2561-44AF-A959-E5122C43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DEA9-FAD2-47F9-B4BF-EA4A3D64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0EDC-88BD-4943-A122-404453A9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5004E-8A1C-4239-8CEA-46979C99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929-A8C9-4C88-B674-D857B16FADC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C2FE5-4044-44A4-AA8A-28DC916B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A975-CC99-43BF-A149-074D3EC0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B628-9E75-4CD3-BB30-AAB88E35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5F29C-F010-4D53-B88E-2BF7A44B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CC539-EA96-4DA6-9E6D-70B01826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929-A8C9-4C88-B674-D857B16FADC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7817C-82E0-42E1-A884-37ADFE6A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82226-2126-4163-B7FF-618D66B1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4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21CE-2F2F-4A35-A6E5-359735B3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66FB7-BDA5-43DC-A517-0356294FB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76C57-B9FF-40B6-B327-7FF1B405A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C8D7B-7BBE-4C92-B749-9BCAB009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929-A8C9-4C88-B674-D857B16FADC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70A52-DA4C-41A6-8EF6-1CA8D7DA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28D61-9CE1-47A1-B08B-C4FDDEE3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3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5889-BCB8-487E-9ACC-3D133E97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FB1BD-3488-4358-85DC-B01274F6F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1278A-87EE-4DB2-AA64-6BAF52B4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63A10-ACF6-45C0-A347-8443DFF99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6F995-50AE-4C45-91C5-B2FC34A2C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7C7F0-05D0-483F-BAD1-820758B9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929-A8C9-4C88-B674-D857B16FADC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CF76C-9858-4647-B0D2-8659B6DF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46DE2-BC74-4A6A-9967-C2B5D0B3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0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71BA-2EF4-4BFF-B7DD-5E9256A1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E15A9-399F-498D-9C86-348B7E96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929-A8C9-4C88-B674-D857B16FADC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74935-8E2A-41B0-9087-0B20BBFA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FC881-8313-4E78-A2E2-EF329632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2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DFE1A-D8F9-4F31-8518-59A7802A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929-A8C9-4C88-B674-D857B16FADC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BA605-8622-42EB-B268-6DD04F90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3FB85-D088-4680-8E8C-974DE102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B5C2-2CC4-4F24-8717-6BBDA5EC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CAACD-9749-457A-806D-0649BD12F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C4580-34CF-4758-97F8-5B586CF72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E29B1-7E79-457E-9352-31765B29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929-A8C9-4C88-B674-D857B16FADC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59E5-7263-40F6-BD73-87F1E12E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905DC-14BB-4ABB-9F54-0CEC0DE1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4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5AC4-888D-4BF9-8863-D584136F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E1B62-958E-4168-80D8-98750984D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18110-DFA9-4AA9-8397-DB89F0BBC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835C1-71E6-48D5-A031-6405E961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929-A8C9-4C88-B674-D857B16FADC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754BB-0201-4CB4-AE34-80F700E8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03100-A356-4A50-91B1-29D7FAE0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B61CB-0B94-419E-861B-BEE75E3E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3C34B-CC5E-47FA-AFC7-55F9AC495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A4F54-F633-4B4B-B072-375BAFB09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26929-A8C9-4C88-B674-D857B16FADC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45381-4798-4B5B-9950-CE3D4A013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D9FC-B930-4862-BB65-B1738C02D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EDB06-5093-4AF8-85A0-5D814F58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CEDC6-4065-4E11-BB62-BC00B5DA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E5446-568B-4BE3-B280-AD29E53EE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94055-DDB8-4252-8AC2-F30314B42EE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477A8-69CD-48B1-BD52-A1C805542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C0098-8C9C-44B0-9104-6E4936D54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EAA2-2561-44AF-A959-E5122C43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9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4357" cy="434340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E2FBC-7E92-4513-B628-F2FB561E9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31353"/>
            <a:ext cx="7736255" cy="3181135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HsSurvey</a:t>
            </a:r>
            <a:r>
              <a:rPr lang="en-US" sz="6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2102827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" y="4932939"/>
            <a:ext cx="11277601" cy="146614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E5FAB-D2BB-4E81-8C67-2F67E16FF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669" y="5184138"/>
            <a:ext cx="10008863" cy="963741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Camille Mosley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280AB2-77A5-4CB7-AF7D-1795CA8D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728167"/>
            <a:ext cx="2115455" cy="206545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82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BC51-EE64-40DA-AA60-A32CF812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55BF-C7B3-4B65-B9E2-330DDDE92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Wrap up data analysis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Census of data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more CWH and/or building density data for WI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Small paper </a:t>
            </a:r>
          </a:p>
        </p:txBody>
      </p:sp>
    </p:spTree>
    <p:extLst>
      <p:ext uri="{BB962C8B-B14F-4D97-AF65-F5344CB8AC3E}">
        <p14:creationId xmlns:p14="http://schemas.microsoft.com/office/powerpoint/2010/main" val="48328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65">
            <a:extLst>
              <a:ext uri="{FF2B5EF4-FFF2-40B4-BE49-F238E27FC236}">
                <a16:creationId xmlns:a16="http://schemas.microsoft.com/office/drawing/2014/main" id="{9F27744B-47AB-4459-8C2F-1D5EE63A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A7F997-3799-4591-B776-5A6854BB1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22"/>
          <a:stretch/>
        </p:blipFill>
        <p:spPr>
          <a:xfrm>
            <a:off x="1" y="10"/>
            <a:ext cx="6865165" cy="6857990"/>
          </a:xfrm>
          <a:custGeom>
            <a:avLst/>
            <a:gdLst/>
            <a:ahLst/>
            <a:cxnLst/>
            <a:rect l="l" t="t" r="r" b="b"/>
            <a:pathLst>
              <a:path w="6865165" h="6858000">
                <a:moveTo>
                  <a:pt x="0" y="0"/>
                </a:moveTo>
                <a:lnTo>
                  <a:pt x="6865165" y="0"/>
                </a:lnTo>
                <a:lnTo>
                  <a:pt x="6859621" y="22952"/>
                </a:lnTo>
                <a:cubicBezTo>
                  <a:pt x="6623056" y="1069835"/>
                  <a:pt x="6492240" y="2220824"/>
                  <a:pt x="6492240" y="3429001"/>
                </a:cubicBezTo>
                <a:cubicBezTo>
                  <a:pt x="6492240" y="4637179"/>
                  <a:pt x="6623056" y="5788167"/>
                  <a:pt x="6859621" y="6835050"/>
                </a:cubicBezTo>
                <a:lnTo>
                  <a:pt x="68651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98" name="Freeform: Shape 67">
            <a:extLst>
              <a:ext uri="{FF2B5EF4-FFF2-40B4-BE49-F238E27FC236}">
                <a16:creationId xmlns:a16="http://schemas.microsoft.com/office/drawing/2014/main" id="{7D266DCC-5218-4AE0-B964-6FC2EA3BD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40" y="0"/>
            <a:ext cx="5699760" cy="6858000"/>
          </a:xfrm>
          <a:custGeom>
            <a:avLst/>
            <a:gdLst>
              <a:gd name="connsiteX0" fmla="*/ 365648 w 5588548"/>
              <a:gd name="connsiteY0" fmla="*/ 0 h 6858000"/>
              <a:gd name="connsiteX1" fmla="*/ 5588548 w 5588548"/>
              <a:gd name="connsiteY1" fmla="*/ 0 h 6858000"/>
              <a:gd name="connsiteX2" fmla="*/ 5588548 w 5588548"/>
              <a:gd name="connsiteY2" fmla="*/ 6858000 h 6858000"/>
              <a:gd name="connsiteX3" fmla="*/ 365648 w 5588548"/>
              <a:gd name="connsiteY3" fmla="*/ 6858000 h 6858000"/>
              <a:gd name="connsiteX4" fmla="*/ 360213 w 5588548"/>
              <a:gd name="connsiteY4" fmla="*/ 6835050 h 6858000"/>
              <a:gd name="connsiteX5" fmla="*/ 0 w 5588548"/>
              <a:gd name="connsiteY5" fmla="*/ 3429001 h 6858000"/>
              <a:gd name="connsiteX6" fmla="*/ 360213 w 5588548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8548" h="6858000">
                <a:moveTo>
                  <a:pt x="365648" y="0"/>
                </a:moveTo>
                <a:lnTo>
                  <a:pt x="5588548" y="0"/>
                </a:lnTo>
                <a:lnTo>
                  <a:pt x="55885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9" name="Freeform: Shape 69">
            <a:extLst>
              <a:ext uri="{FF2B5EF4-FFF2-40B4-BE49-F238E27FC236}">
                <a16:creationId xmlns:a16="http://schemas.microsoft.com/office/drawing/2014/main" id="{973DE4F1-1583-4AE3-9696-9659D27C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384" y="0"/>
            <a:ext cx="5690616" cy="6858000"/>
          </a:xfrm>
          <a:custGeom>
            <a:avLst/>
            <a:gdLst>
              <a:gd name="connsiteX0" fmla="*/ 372925 w 5690616"/>
              <a:gd name="connsiteY0" fmla="*/ 0 h 6858000"/>
              <a:gd name="connsiteX1" fmla="*/ 5690616 w 5690616"/>
              <a:gd name="connsiteY1" fmla="*/ 0 h 6858000"/>
              <a:gd name="connsiteX2" fmla="*/ 5690616 w 5690616"/>
              <a:gd name="connsiteY2" fmla="*/ 6858000 h 6858000"/>
              <a:gd name="connsiteX3" fmla="*/ 372925 w 5690616"/>
              <a:gd name="connsiteY3" fmla="*/ 6858000 h 6858000"/>
              <a:gd name="connsiteX4" fmla="*/ 367381 w 5690616"/>
              <a:gd name="connsiteY4" fmla="*/ 6835050 h 6858000"/>
              <a:gd name="connsiteX5" fmla="*/ 0 w 5690616"/>
              <a:gd name="connsiteY5" fmla="*/ 3429001 h 6858000"/>
              <a:gd name="connsiteX6" fmla="*/ 367381 w 5690616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0616" h="6858000">
                <a:moveTo>
                  <a:pt x="372925" y="0"/>
                </a:moveTo>
                <a:lnTo>
                  <a:pt x="5690616" y="0"/>
                </a:lnTo>
                <a:lnTo>
                  <a:pt x="5690616" y="6858000"/>
                </a:lnTo>
                <a:lnTo>
                  <a:pt x="372925" y="6858000"/>
                </a:lnTo>
                <a:lnTo>
                  <a:pt x="367381" y="6835050"/>
                </a:lnTo>
                <a:cubicBezTo>
                  <a:pt x="130816" y="5788167"/>
                  <a:pt x="0" y="4637179"/>
                  <a:pt x="0" y="3429001"/>
                </a:cubicBezTo>
                <a:cubicBezTo>
                  <a:pt x="0" y="2220824"/>
                  <a:pt x="130816" y="1069835"/>
                  <a:pt x="367381" y="22952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9A7FF-C7E8-4084-A1AC-44ABB7B4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914400"/>
            <a:ext cx="4485861" cy="1106556"/>
          </a:xfrm>
        </p:spPr>
        <p:txBody>
          <a:bodyPr anchor="b">
            <a:norm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Thanks! Questions?</a:t>
            </a:r>
          </a:p>
        </p:txBody>
      </p:sp>
      <p:sp>
        <p:nvSpPr>
          <p:cNvPr id="100" name="Rectangle 71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2239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1" name="Rectangle 73">
            <a:extLst>
              <a:ext uri="{FF2B5EF4-FFF2-40B4-BE49-F238E27FC236}">
                <a16:creationId xmlns:a16="http://schemas.microsoft.com/office/drawing/2014/main" id="{FD3C8959-A2A1-469E-8619-82F077E3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4495" y="218239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Content Placeholder 7">
            <a:extLst>
              <a:ext uri="{FF2B5EF4-FFF2-40B4-BE49-F238E27FC236}">
                <a16:creationId xmlns:a16="http://schemas.microsoft.com/office/drawing/2014/main" id="{B2651E07-496F-41E4-9F2D-3CC5AFE33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440100"/>
            <a:ext cx="4485861" cy="38348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000"/>
              <a:t> 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0" indent="0">
              <a:buNone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Christensen, David L., et al. “Impacts of Lakeshore Residential Development on Coarse Woody Debris in North Temperate Lakes.” </a:t>
            </a:r>
            <a:r>
              <a:rPr lang="en-US" sz="1000" i="1">
                <a:latin typeface="Arial" panose="020B0604020202020204" pitchFamily="34" charset="0"/>
                <a:cs typeface="Arial" panose="020B0604020202020204" pitchFamily="34" charset="0"/>
              </a:rPr>
              <a:t>Ecological Applications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, vol. 6, no. 4, 1996, pp. 1143–1149., doi:10.2307/2269598.</a:t>
            </a:r>
          </a:p>
          <a:p>
            <a:pPr marL="0" indent="0">
              <a:buNone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Dassow, Colin J., et al. “Experimental Demonstration of Catch Hyperstability from Habitat Aggregation, Not Effort Sorting, in a Recreational Fishery.” </a:t>
            </a:r>
            <a:r>
              <a:rPr lang="en-US" sz="1000" i="1">
                <a:latin typeface="Arial" panose="020B0604020202020204" pitchFamily="34" charset="0"/>
                <a:cs typeface="Arial" panose="020B0604020202020204" pitchFamily="34" charset="0"/>
              </a:rPr>
              <a:t>Canadian Journal of Fisheries and Aquatic Sciences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, 2019, pp. 1–8., doi:10.1139/cjfas-2019-0245.</a:t>
            </a:r>
          </a:p>
          <a:p>
            <a:pPr marL="0" indent="0">
              <a:buNone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Sass, G. G., et al. “Whole‐Lake Influences of Littoral Structural Complexity and Prey Body Morphology on Fish Predator–Prey Interactions.” </a:t>
            </a:r>
            <a:r>
              <a:rPr lang="en-US" sz="1000" i="1">
                <a:latin typeface="Arial" panose="020B0604020202020204" pitchFamily="34" charset="0"/>
                <a:cs typeface="Arial" panose="020B0604020202020204" pitchFamily="34" charset="0"/>
              </a:rPr>
              <a:t>Wiley Online Library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, John Wiley &amp; Sons, Ltd, 7 Aug. 2006, www.onlinelibrary.wiley.com/doi/full/10.1111/j.1600-0633.2006.00158.x.</a:t>
            </a:r>
          </a:p>
          <a:p>
            <a:pPr marL="0" indent="0">
              <a:buNone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Ward, Hillary G.m., et al. “A Mechanistic Understanding of Hyperstability in Catch per Unit Effort and Density-Dependent Catchability in a Multistock Recreational Fishery.” </a:t>
            </a:r>
            <a:r>
              <a:rPr lang="en-US" sz="1000" i="1">
                <a:latin typeface="Arial" panose="020B0604020202020204" pitchFamily="34" charset="0"/>
                <a:cs typeface="Arial" panose="020B0604020202020204" pitchFamily="34" charset="0"/>
              </a:rPr>
              <a:t>Canadian Journal of Fisheries and Aquatic Sciences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, vol. 70, no. 10, 2013, pp. 1542–1550., doi:10.1139/cjfas-2013-0264.</a:t>
            </a:r>
          </a:p>
          <a:p>
            <a:pPr marL="0" indent="0">
              <a:buNone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Ziegler, Jacob P., et al. “Coarse Woody Habitat Does Not Predict Largemouth Bass Young of Year Mortality during the Open-Water Season.” </a:t>
            </a:r>
            <a:r>
              <a:rPr lang="en-US" sz="1000" i="1">
                <a:latin typeface="Arial" panose="020B0604020202020204" pitchFamily="34" charset="0"/>
                <a:cs typeface="Arial" panose="020B0604020202020204" pitchFamily="34" charset="0"/>
              </a:rPr>
              <a:t>Canadian Journal of Fisheries and Aquatic Sciences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, vol. 76, no. 6, 2019, pp. 998–1005., doi:10.1139/cjfas-2018-0050.</a:t>
            </a:r>
          </a:p>
          <a:p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775421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F496-C7CA-4778-B21D-56207690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72346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Hyperstability for lake-year observations across panfish and bass species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5D4EC4-3791-45C2-A1B4-BB97D1BB7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957" r="-1" b="-1"/>
          <a:stretch/>
        </p:blipFill>
        <p:spPr>
          <a:xfrm>
            <a:off x="249936" y="2002971"/>
            <a:ext cx="5742432" cy="4269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6BA7C5-5D90-4547-884F-1FE600156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57" r="-1" b="-1"/>
          <a:stretch/>
        </p:blipFill>
        <p:spPr>
          <a:xfrm>
            <a:off x="6094476" y="2002971"/>
            <a:ext cx="6012203" cy="426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5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3B04-909D-45BD-B95F-AC29D6F9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Hyperstability of walleye lake-year observations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a white wall&#10;&#10;Description automatically generated">
            <a:extLst>
              <a:ext uri="{FF2B5EF4-FFF2-40B4-BE49-F238E27FC236}">
                <a16:creationId xmlns:a16="http://schemas.microsoft.com/office/drawing/2014/main" id="{6E029A5A-FF37-4B3E-9E8A-21229AD36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09" r="-1" b="-1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172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52BFD-7CC6-499A-A405-BB6A8F17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rgbClr val="FFFFFF"/>
                </a:solidFill>
              </a:rPr>
              <a:t>Plots of log transformed hyperstability with model fits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3AED58-C44D-403C-AF0D-7288A6BB2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434632"/>
            <a:ext cx="3425609" cy="3743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C6E62F-AE11-446B-8381-6100521F9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430416"/>
            <a:ext cx="3433324" cy="3752266"/>
          </a:xfrm>
          <a:prstGeom prst="rect">
            <a:avLst/>
          </a:prstGeom>
        </p:spPr>
      </p:pic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792ACB0-B9D8-479E-B127-B6547349C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25" y="457871"/>
            <a:ext cx="3423916" cy="3741984"/>
          </a:xfrm>
          <a:prstGeom prst="rect">
            <a:avLst/>
          </a:prstGeom>
        </p:spPr>
      </p:pic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39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4330-77B4-4CB1-8B8A-4904EF01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Model fits plotted together 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913340-FDBD-4DCC-B89B-0F973C42C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621" r="-2" b="9451"/>
          <a:stretch/>
        </p:blipFill>
        <p:spPr>
          <a:xfrm>
            <a:off x="5275902" y="640081"/>
            <a:ext cx="6266119" cy="55778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8709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2433-FBC1-4C52-88CA-C44A9D04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bootstrapping for bass data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EE96DD-8F22-4B00-8282-DF9C533CC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2196306"/>
            <a:ext cx="53340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1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F554B-9BF3-49C8-99A9-F23851F9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Agenda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E1C42E3-1213-4CE9-BFDB-1F0D8157AA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3691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312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1AFF-F3F5-424F-9B3A-562989DD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7" y="215033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Threat to fisheries: Hyperstability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5A6C-3101-4C08-ADB1-E8FDF188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33" y="1253331"/>
            <a:ext cx="1051560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Hyperstability occurs when catch per unit effort (CPUE) remains high while fish density is declining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be attributed to several factors such as angler skill, behavioral aggregation, and interactions between fish behavior and angler effort density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C647B-DB6F-466F-8B39-2CE1BC7892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7151428" y="3429000"/>
            <a:ext cx="3702965" cy="3084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294BCC-045B-42E1-B3C7-93418D6D6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998" y="3429000"/>
            <a:ext cx="3702965" cy="3135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B25CEA-9A1E-4792-B6B4-DE950B97C860}"/>
              </a:ext>
            </a:extLst>
          </p:cNvPr>
          <p:cNvSpPr txBox="1"/>
          <p:nvPr/>
        </p:nvSpPr>
        <p:spPr>
          <a:xfrm>
            <a:off x="6423674" y="6473690"/>
            <a:ext cx="5768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Hillary G.M. Ward, Paul J. Askey, and John R. Post (2013)</a:t>
            </a:r>
          </a:p>
        </p:txBody>
      </p:sp>
    </p:spTree>
    <p:extLst>
      <p:ext uri="{BB962C8B-B14F-4D97-AF65-F5344CB8AC3E}">
        <p14:creationId xmlns:p14="http://schemas.microsoft.com/office/powerpoint/2010/main" val="126689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AA231-9DA3-4321-8DE5-33FE7E77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Hyperstability Survey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749093C-B471-4CB1-A521-45166604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2707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299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2D1D-0D21-4D1B-B51C-2E6CF3DB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E0A83D-3B94-4A3E-B836-1495CF20BC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Rstudio data analysis of DNR data (from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fishscapes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gdrive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Creel data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Fish abundance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Lake information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 model fit calculations using log transformed CPUE equation: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𝐶𝑃𝑈𝐸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𝐶𝑃𝑈𝐸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(Ward et. al 2013)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Using equation, we multiplied different factors to determine effects on hyperstability or the slope (beta)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𝐶𝑃𝑈𝐸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𝑒𝑓𝐶𝑃𝑈𝐸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𝑠𝑝𝑒𝑐𝑖𝑒𝑠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E0A83D-3B94-4A3E-B836-1495CF20B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5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63E61-5A13-441E-B036-213C4D68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37E3-D096-4482-903E-6F1ACE3A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Hyperstability is present in Bass, Walleye, and Panfish populations and is different between species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Significant differences between the hyperstability of largemouth and smallmouth bass, largemouth bass and walleye, and largemouth bass and bluegill populations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</a:p>
          <a:p>
            <a:pPr marL="3657600" lvl="8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9F5D4-0A93-47B9-B5AD-EB2E849FC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032" y="306909"/>
            <a:ext cx="3503447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C7288E-53BB-4AF0-B1A3-72EE26629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953" y="2828925"/>
            <a:ext cx="3935606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6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4D4F0C-10EE-43D6-8BD8-BF7498B0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599" y="669040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FDFB8-54BD-4451-9417-5B26F0B4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79" y="2492563"/>
            <a:ext cx="7271114" cy="1239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A61DF0-497F-423B-9F27-BCD5839A5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80" y="4611028"/>
            <a:ext cx="7271113" cy="13637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BE710-357C-46A7-BF5E-1B94DEF9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2186" y="1236910"/>
            <a:ext cx="4004479" cy="43939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Building density has a small significant effect on the hyperstability of walleye and panfish populations. *Not detected in bass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May be a better metric than CWH density for looking at habitat level effects on hyperstability</a:t>
            </a:r>
          </a:p>
        </p:txBody>
      </p:sp>
      <p:grpSp>
        <p:nvGrpSpPr>
          <p:cNvPr id="35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6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9C4869-D607-465A-8F98-C883EE0D540E}"/>
              </a:ext>
            </a:extLst>
          </p:cNvPr>
          <p:cNvSpPr txBox="1"/>
          <p:nvPr/>
        </p:nvSpPr>
        <p:spPr>
          <a:xfrm>
            <a:off x="548679" y="1767551"/>
            <a:ext cx="7037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 between building density and panfish abundance in Vilas County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57DD4-1831-43C5-936F-C85C70104819}"/>
              </a:ext>
            </a:extLst>
          </p:cNvPr>
          <p:cNvSpPr txBox="1"/>
          <p:nvPr/>
        </p:nvSpPr>
        <p:spPr>
          <a:xfrm>
            <a:off x="486355" y="3996766"/>
            <a:ext cx="7007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 between building density and walleye abundance in Vilas County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1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04750-797B-4B88-BFAB-74535F03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4AA2211-3ECE-4810-9210-E5D0B6BE9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Did not detect differences in hyperstability due to lake characteristics measured by DNR (size, depth, lake type,etc.)</a:t>
            </a:r>
          </a:p>
          <a:p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No significant difference in hyperstability due to amount of CWH</a:t>
            </a:r>
          </a:p>
          <a:p>
            <a:pPr lvl="1"/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Currently using Jake Ziegler data from YOY mortality study small # of obs.</a:t>
            </a:r>
          </a:p>
          <a:p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Did not detect hyperstability when analyzing Fishscapes 2018-19 PE data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94130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692C0-A32C-4F04-9794-B3F1215D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Broader Impacts 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AAB9C2-EE28-4C28-A557-006D58B0C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Determining which species may need to be prioritized in management strategies by comparing hyperstability magnitude/beta values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Knowing what lake characteristics are significantly impacting hyperstability may help managers optimize certain landscape habitat preservation strategies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use information to inform population models to better predict and/or display  hyperstability in fisheries </a:t>
            </a:r>
          </a:p>
        </p:txBody>
      </p:sp>
    </p:spTree>
    <p:extLst>
      <p:ext uri="{BB962C8B-B14F-4D97-AF65-F5344CB8AC3E}">
        <p14:creationId xmlns:p14="http://schemas.microsoft.com/office/powerpoint/2010/main" val="33737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816</Words>
  <Application>Microsoft Office PowerPoint</Application>
  <PresentationFormat>Widescreen</PresentationFormat>
  <Paragraphs>88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Office Theme</vt:lpstr>
      <vt:lpstr>HsSurvey Update</vt:lpstr>
      <vt:lpstr>Meeting Agenda</vt:lpstr>
      <vt:lpstr>Threat to fisheries: Hyperstability</vt:lpstr>
      <vt:lpstr>Hyperstability Survey</vt:lpstr>
      <vt:lpstr>Methods</vt:lpstr>
      <vt:lpstr>Results</vt:lpstr>
      <vt:lpstr>Results</vt:lpstr>
      <vt:lpstr>Results </vt:lpstr>
      <vt:lpstr>Broader Impacts </vt:lpstr>
      <vt:lpstr>Next Steps</vt:lpstr>
      <vt:lpstr>Thanks! Questions?</vt:lpstr>
      <vt:lpstr>Hyperstability for lake-year observations across panfish and bass species </vt:lpstr>
      <vt:lpstr>Hyperstability of walleye lake-year observations </vt:lpstr>
      <vt:lpstr>Plots of log transformed hyperstability with model fits</vt:lpstr>
      <vt:lpstr>Model fits plotted together </vt:lpstr>
      <vt:lpstr>Beta bootstrapping for bass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HsSurvey Update</dc:title>
  <dc:creator>Mosley, Camille</dc:creator>
  <cp:lastModifiedBy>Mosley, Camille</cp:lastModifiedBy>
  <cp:revision>3</cp:revision>
  <dcterms:created xsi:type="dcterms:W3CDTF">2020-03-23T05:26:59Z</dcterms:created>
  <dcterms:modified xsi:type="dcterms:W3CDTF">2020-03-23T05:31:14Z</dcterms:modified>
</cp:coreProperties>
</file>