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57" r:id="rId5"/>
    <p:sldId id="259" r:id="rId6"/>
    <p:sldId id="258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563" autoAdjust="0"/>
    <p:restoredTop sz="94660"/>
  </p:normalViewPr>
  <p:slideViewPr>
    <p:cSldViewPr snapToGrid="0">
      <p:cViewPr>
        <p:scale>
          <a:sx n="75" d="100"/>
          <a:sy n="75" d="100"/>
        </p:scale>
        <p:origin x="204" y="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48B654-0657-4335-8E3D-2F31E14B7BEC}" type="doc">
      <dgm:prSet loTypeId="urn:microsoft.com/office/officeart/2005/8/layout/hierarchy3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BF4E3FAE-2ADA-46F4-BDCC-586EDD81F5B2}">
      <dgm:prSet phldrT="[Text]"/>
      <dgm:spPr/>
      <dgm:t>
        <a:bodyPr/>
        <a:lstStyle/>
        <a:p>
          <a:r>
            <a:rPr lang="en-US" dirty="0" err="1" smtClean="0"/>
            <a:t>RefAnalytics</a:t>
          </a:r>
          <a:endParaRPr lang="en-US" dirty="0"/>
        </a:p>
      </dgm:t>
    </dgm:pt>
    <dgm:pt modelId="{53941838-75D0-44EA-B041-F2F051FB9E77}" type="parTrans" cxnId="{B0A1B797-153A-486F-AB8D-A8353CD33994}">
      <dgm:prSet/>
      <dgm:spPr/>
      <dgm:t>
        <a:bodyPr/>
        <a:lstStyle/>
        <a:p>
          <a:endParaRPr lang="en-US"/>
        </a:p>
      </dgm:t>
    </dgm:pt>
    <dgm:pt modelId="{5A65F703-06E9-4FE7-8509-134801FFBD16}" type="sibTrans" cxnId="{B0A1B797-153A-486F-AB8D-A8353CD33994}">
      <dgm:prSet/>
      <dgm:spPr/>
      <dgm:t>
        <a:bodyPr/>
        <a:lstStyle/>
        <a:p>
          <a:endParaRPr lang="en-US"/>
        </a:p>
      </dgm:t>
    </dgm:pt>
    <dgm:pt modelId="{AE0502FE-E9E9-46A0-A2E5-A5BF49B2FB6C}">
      <dgm:prSet phldrT="[Text]"/>
      <dgm:spPr/>
      <dgm:t>
        <a:bodyPr/>
        <a:lstStyle/>
        <a:p>
          <a:pPr algn="ctr"/>
          <a:r>
            <a:rPr lang="en-US" dirty="0" smtClean="0"/>
            <a:t>Record reference statistics</a:t>
          </a:r>
          <a:endParaRPr lang="en-US" dirty="0"/>
        </a:p>
      </dgm:t>
    </dgm:pt>
    <dgm:pt modelId="{3D19EFFE-F610-4888-893B-8830C9537C74}" type="parTrans" cxnId="{77C6C196-3589-4C9A-A66C-6B5A0598648A}">
      <dgm:prSet/>
      <dgm:spPr/>
      <dgm:t>
        <a:bodyPr/>
        <a:lstStyle/>
        <a:p>
          <a:endParaRPr lang="en-US"/>
        </a:p>
      </dgm:t>
    </dgm:pt>
    <dgm:pt modelId="{46B5B793-EC03-442C-8EE4-FBDD9B9F98D4}" type="sibTrans" cxnId="{77C6C196-3589-4C9A-A66C-6B5A0598648A}">
      <dgm:prSet/>
      <dgm:spPr/>
      <dgm:t>
        <a:bodyPr/>
        <a:lstStyle/>
        <a:p>
          <a:endParaRPr lang="en-US"/>
        </a:p>
      </dgm:t>
    </dgm:pt>
    <dgm:pt modelId="{1771A72C-665D-46F9-A333-ADDB03BFA1E7}">
      <dgm:prSet phldrT="[Text]"/>
      <dgm:spPr/>
      <dgm:t>
        <a:bodyPr/>
        <a:lstStyle/>
        <a:p>
          <a:pPr algn="ctr"/>
          <a:r>
            <a:rPr lang="en-US" dirty="0" smtClean="0"/>
            <a:t>In person</a:t>
          </a:r>
          <a:endParaRPr lang="en-US" dirty="0"/>
        </a:p>
      </dgm:t>
    </dgm:pt>
    <dgm:pt modelId="{E9361DE1-284A-4959-A52B-0299D4278C9F}" type="parTrans" cxnId="{3C3A1D39-8EED-42B8-9A76-14A55F6D540B}">
      <dgm:prSet/>
      <dgm:spPr/>
      <dgm:t>
        <a:bodyPr/>
        <a:lstStyle/>
        <a:p>
          <a:endParaRPr lang="en-US"/>
        </a:p>
      </dgm:t>
    </dgm:pt>
    <dgm:pt modelId="{82ADC927-7863-437D-A044-CCFEB1684784}" type="sibTrans" cxnId="{3C3A1D39-8EED-42B8-9A76-14A55F6D540B}">
      <dgm:prSet/>
      <dgm:spPr/>
      <dgm:t>
        <a:bodyPr/>
        <a:lstStyle/>
        <a:p>
          <a:endParaRPr lang="en-US"/>
        </a:p>
      </dgm:t>
    </dgm:pt>
    <dgm:pt modelId="{471D8182-16C3-4117-953F-EF343615FFF7}">
      <dgm:prSet phldrT="[Text]"/>
      <dgm:spPr/>
      <dgm:t>
        <a:bodyPr/>
        <a:lstStyle/>
        <a:p>
          <a:r>
            <a:rPr lang="en-US" dirty="0" err="1" smtClean="0"/>
            <a:t>LibChat</a:t>
          </a:r>
          <a:endParaRPr lang="en-US" dirty="0"/>
        </a:p>
      </dgm:t>
    </dgm:pt>
    <dgm:pt modelId="{6BB53667-DB32-4262-9DB8-69A7153F720E}" type="parTrans" cxnId="{ADAFD419-79F9-4FED-BE58-0E5DF9621914}">
      <dgm:prSet/>
      <dgm:spPr/>
      <dgm:t>
        <a:bodyPr/>
        <a:lstStyle/>
        <a:p>
          <a:endParaRPr lang="en-US"/>
        </a:p>
      </dgm:t>
    </dgm:pt>
    <dgm:pt modelId="{05A36062-4BE3-4E75-A18D-81C5CBDAECC7}" type="sibTrans" cxnId="{ADAFD419-79F9-4FED-BE58-0E5DF9621914}">
      <dgm:prSet/>
      <dgm:spPr/>
      <dgm:t>
        <a:bodyPr/>
        <a:lstStyle/>
        <a:p>
          <a:endParaRPr lang="en-US"/>
        </a:p>
      </dgm:t>
    </dgm:pt>
    <dgm:pt modelId="{0E501227-4064-499D-847D-873A9E139270}">
      <dgm:prSet phldrT="[Text]"/>
      <dgm:spPr/>
      <dgm:t>
        <a:bodyPr/>
        <a:lstStyle/>
        <a:p>
          <a:r>
            <a:rPr lang="en-US" dirty="0" smtClean="0"/>
            <a:t>Monitor chat dashboard</a:t>
          </a:r>
          <a:endParaRPr lang="en-US" dirty="0"/>
        </a:p>
      </dgm:t>
    </dgm:pt>
    <dgm:pt modelId="{B9B00C5B-57F7-4634-9E35-1E758B101636}" type="parTrans" cxnId="{86646955-9E76-4EC2-B254-3FD2AF562816}">
      <dgm:prSet/>
      <dgm:spPr/>
      <dgm:t>
        <a:bodyPr/>
        <a:lstStyle/>
        <a:p>
          <a:endParaRPr lang="en-US"/>
        </a:p>
      </dgm:t>
    </dgm:pt>
    <dgm:pt modelId="{3E760915-DC39-4838-B36F-C7B55CA71D8D}" type="sibTrans" cxnId="{86646955-9E76-4EC2-B254-3FD2AF562816}">
      <dgm:prSet/>
      <dgm:spPr/>
      <dgm:t>
        <a:bodyPr/>
        <a:lstStyle/>
        <a:p>
          <a:endParaRPr lang="en-US"/>
        </a:p>
      </dgm:t>
    </dgm:pt>
    <dgm:pt modelId="{0B94A3F4-2EFA-4725-9534-EC97D3C5266E}">
      <dgm:prSet phldrT="[Text]"/>
      <dgm:spPr/>
      <dgm:t>
        <a:bodyPr/>
        <a:lstStyle/>
        <a:p>
          <a:r>
            <a:rPr lang="en-US" dirty="0" smtClean="0"/>
            <a:t>Interact with patrons &amp; answer questions</a:t>
          </a:r>
          <a:endParaRPr lang="en-US" dirty="0"/>
        </a:p>
      </dgm:t>
    </dgm:pt>
    <dgm:pt modelId="{3F07CAE4-E892-4445-B6F5-796075B5397D}" type="parTrans" cxnId="{AF5933A6-68D0-433A-86B9-14A6F3DB0D20}">
      <dgm:prSet/>
      <dgm:spPr/>
      <dgm:t>
        <a:bodyPr/>
        <a:lstStyle/>
        <a:p>
          <a:endParaRPr lang="en-US"/>
        </a:p>
      </dgm:t>
    </dgm:pt>
    <dgm:pt modelId="{440E7E7B-FD2D-4F8F-9EA8-00B94306BB74}" type="sibTrans" cxnId="{AF5933A6-68D0-433A-86B9-14A6F3DB0D20}">
      <dgm:prSet/>
      <dgm:spPr/>
      <dgm:t>
        <a:bodyPr/>
        <a:lstStyle/>
        <a:p>
          <a:endParaRPr lang="en-US"/>
        </a:p>
      </dgm:t>
    </dgm:pt>
    <dgm:pt modelId="{CAEBD458-6FCF-4906-A255-6A983FD2B6B7}">
      <dgm:prSet phldrT="[Text]"/>
      <dgm:spPr/>
      <dgm:t>
        <a:bodyPr/>
        <a:lstStyle/>
        <a:p>
          <a:pPr algn="ctr"/>
          <a:r>
            <a:rPr lang="en-US" dirty="0" smtClean="0"/>
            <a:t>Virtual (chat, email, etc.)</a:t>
          </a:r>
        </a:p>
      </dgm:t>
    </dgm:pt>
    <dgm:pt modelId="{3298B368-78C0-42B8-8D4D-EB25BAB7DCB0}" type="parTrans" cxnId="{4CED6A5F-BDBB-462F-B608-8A92234A3E30}">
      <dgm:prSet/>
      <dgm:spPr/>
      <dgm:t>
        <a:bodyPr/>
        <a:lstStyle/>
        <a:p>
          <a:endParaRPr lang="en-US"/>
        </a:p>
      </dgm:t>
    </dgm:pt>
    <dgm:pt modelId="{56E4BF31-E7FB-4003-ADA1-230A4DDA15D1}" type="sibTrans" cxnId="{4CED6A5F-BDBB-462F-B608-8A92234A3E30}">
      <dgm:prSet/>
      <dgm:spPr/>
      <dgm:t>
        <a:bodyPr/>
        <a:lstStyle/>
        <a:p>
          <a:endParaRPr lang="en-US"/>
        </a:p>
      </dgm:t>
    </dgm:pt>
    <dgm:pt modelId="{BB9F51AE-FC2C-4D11-8EE4-71BFC50181FD}" type="pres">
      <dgm:prSet presAssocID="{D948B654-0657-4335-8E3D-2F31E14B7BE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FB4886C-1B73-4741-93E5-6D0D0E6D62A2}" type="pres">
      <dgm:prSet presAssocID="{BF4E3FAE-2ADA-46F4-BDCC-586EDD81F5B2}" presName="root" presStyleCnt="0"/>
      <dgm:spPr/>
    </dgm:pt>
    <dgm:pt modelId="{8182C400-E140-4FE3-94A4-BC7D064C282A}" type="pres">
      <dgm:prSet presAssocID="{BF4E3FAE-2ADA-46F4-BDCC-586EDD81F5B2}" presName="rootComposite" presStyleCnt="0"/>
      <dgm:spPr/>
    </dgm:pt>
    <dgm:pt modelId="{DEADB04A-5517-4B56-9AB2-406C43B93B41}" type="pres">
      <dgm:prSet presAssocID="{BF4E3FAE-2ADA-46F4-BDCC-586EDD81F5B2}" presName="rootText" presStyleLbl="node1" presStyleIdx="0" presStyleCnt="2" custScaleX="222598" custLinFactNeighborX="-62444" custLinFactNeighborY="6244"/>
      <dgm:spPr/>
      <dgm:t>
        <a:bodyPr/>
        <a:lstStyle/>
        <a:p>
          <a:endParaRPr lang="en-US"/>
        </a:p>
      </dgm:t>
    </dgm:pt>
    <dgm:pt modelId="{03707074-A31D-432A-8364-BB70CCF530C7}" type="pres">
      <dgm:prSet presAssocID="{BF4E3FAE-2ADA-46F4-BDCC-586EDD81F5B2}" presName="rootConnector" presStyleLbl="node1" presStyleIdx="0" presStyleCnt="2"/>
      <dgm:spPr/>
    </dgm:pt>
    <dgm:pt modelId="{1A2308D4-A3E9-40AE-BFFE-17AC73103664}" type="pres">
      <dgm:prSet presAssocID="{BF4E3FAE-2ADA-46F4-BDCC-586EDD81F5B2}" presName="childShape" presStyleCnt="0"/>
      <dgm:spPr/>
    </dgm:pt>
    <dgm:pt modelId="{4AEA1EA3-6E27-4055-9ED7-18C6708023DC}" type="pres">
      <dgm:prSet presAssocID="{3D19EFFE-F610-4888-893B-8830C9537C74}" presName="Name13" presStyleLbl="parChTrans1D2" presStyleIdx="0" presStyleCnt="5"/>
      <dgm:spPr/>
    </dgm:pt>
    <dgm:pt modelId="{84E97230-F4A7-4EC6-A2DA-0C72951FF5E6}" type="pres">
      <dgm:prSet presAssocID="{AE0502FE-E9E9-46A0-A2E5-A5BF49B2FB6C}" presName="childText" presStyleLbl="bgAcc1" presStyleIdx="0" presStyleCnt="5" custScaleX="237317" custLinFactNeighborX="-7255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537169-1C0A-49D8-9871-3D41299EBE68}" type="pres">
      <dgm:prSet presAssocID="{E9361DE1-284A-4959-A52B-0299D4278C9F}" presName="Name13" presStyleLbl="parChTrans1D2" presStyleIdx="1" presStyleCnt="5"/>
      <dgm:spPr/>
    </dgm:pt>
    <dgm:pt modelId="{A9EDD3A7-2666-4C41-90DA-73A441B4CA68}" type="pres">
      <dgm:prSet presAssocID="{1771A72C-665D-46F9-A333-ADDB03BFA1E7}" presName="childText" presStyleLbl="bgAcc1" presStyleIdx="1" presStyleCnt="5" custScaleX="239793" custLinFactNeighborX="-7255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BFFD89-C8DA-42F7-BEA7-DA8F8ADEC3E3}" type="pres">
      <dgm:prSet presAssocID="{3298B368-78C0-42B8-8D4D-EB25BAB7DCB0}" presName="Name13" presStyleLbl="parChTrans1D2" presStyleIdx="2" presStyleCnt="5"/>
      <dgm:spPr/>
    </dgm:pt>
    <dgm:pt modelId="{D4A5E179-0FC0-4D20-AA20-2F40D92DA9D0}" type="pres">
      <dgm:prSet presAssocID="{CAEBD458-6FCF-4906-A255-6A983FD2B6B7}" presName="childText" presStyleLbl="bgAcc1" presStyleIdx="2" presStyleCnt="5" custScaleX="241933" custLinFactNeighborX="-7255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60CD63-C958-4059-B425-0AD82BF6C180}" type="pres">
      <dgm:prSet presAssocID="{471D8182-16C3-4117-953F-EF343615FFF7}" presName="root" presStyleCnt="0"/>
      <dgm:spPr/>
    </dgm:pt>
    <dgm:pt modelId="{707269F0-1E80-4B2F-8AD0-E548D69BC611}" type="pres">
      <dgm:prSet presAssocID="{471D8182-16C3-4117-953F-EF343615FFF7}" presName="rootComposite" presStyleCnt="0"/>
      <dgm:spPr/>
    </dgm:pt>
    <dgm:pt modelId="{2271C9E0-5EF5-45A8-A7CF-47B28957C403}" type="pres">
      <dgm:prSet presAssocID="{471D8182-16C3-4117-953F-EF343615FFF7}" presName="rootText" presStyleLbl="node1" presStyleIdx="1" presStyleCnt="2" custScaleX="181176"/>
      <dgm:spPr/>
      <dgm:t>
        <a:bodyPr/>
        <a:lstStyle/>
        <a:p>
          <a:endParaRPr lang="en-US"/>
        </a:p>
      </dgm:t>
    </dgm:pt>
    <dgm:pt modelId="{2D1D699C-F7FA-4800-A830-8621CE72A53D}" type="pres">
      <dgm:prSet presAssocID="{471D8182-16C3-4117-953F-EF343615FFF7}" presName="rootConnector" presStyleLbl="node1" presStyleIdx="1" presStyleCnt="2"/>
      <dgm:spPr/>
    </dgm:pt>
    <dgm:pt modelId="{2E6AEE37-04DE-499D-A78C-25AB5A984D27}" type="pres">
      <dgm:prSet presAssocID="{471D8182-16C3-4117-953F-EF343615FFF7}" presName="childShape" presStyleCnt="0"/>
      <dgm:spPr/>
    </dgm:pt>
    <dgm:pt modelId="{E61B1BF3-B629-474D-9D82-9F633039B4F2}" type="pres">
      <dgm:prSet presAssocID="{B9B00C5B-57F7-4634-9E35-1E758B101636}" presName="Name13" presStyleLbl="parChTrans1D2" presStyleIdx="3" presStyleCnt="5"/>
      <dgm:spPr/>
    </dgm:pt>
    <dgm:pt modelId="{B53C4013-DDE1-423C-A2EF-F536C6B69E5B}" type="pres">
      <dgm:prSet presAssocID="{0E501227-4064-499D-847D-873A9E139270}" presName="childText" presStyleLbl="bgAcc1" presStyleIdx="3" presStyleCnt="5" custScaleX="22332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036016-91D1-433C-A11A-1815760F81F1}" type="pres">
      <dgm:prSet presAssocID="{3F07CAE4-E892-4445-B6F5-796075B5397D}" presName="Name13" presStyleLbl="parChTrans1D2" presStyleIdx="4" presStyleCnt="5"/>
      <dgm:spPr/>
    </dgm:pt>
    <dgm:pt modelId="{4CCB0846-F00F-4745-B670-040AEC898455}" type="pres">
      <dgm:prSet presAssocID="{0B94A3F4-2EFA-4725-9534-EC97D3C5266E}" presName="childText" presStyleLbl="bgAcc1" presStyleIdx="4" presStyleCnt="5" custScaleX="22280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7C6C196-3589-4C9A-A66C-6B5A0598648A}" srcId="{BF4E3FAE-2ADA-46F4-BDCC-586EDD81F5B2}" destId="{AE0502FE-E9E9-46A0-A2E5-A5BF49B2FB6C}" srcOrd="0" destOrd="0" parTransId="{3D19EFFE-F610-4888-893B-8830C9537C74}" sibTransId="{46B5B793-EC03-442C-8EE4-FBDD9B9F98D4}"/>
    <dgm:cxn modelId="{AF5933A6-68D0-433A-86B9-14A6F3DB0D20}" srcId="{471D8182-16C3-4117-953F-EF343615FFF7}" destId="{0B94A3F4-2EFA-4725-9534-EC97D3C5266E}" srcOrd="1" destOrd="0" parTransId="{3F07CAE4-E892-4445-B6F5-796075B5397D}" sibTransId="{440E7E7B-FD2D-4F8F-9EA8-00B94306BB74}"/>
    <dgm:cxn modelId="{90021522-8BA3-4B7D-A487-2C23F5F70D2D}" type="presOf" srcId="{AE0502FE-E9E9-46A0-A2E5-A5BF49B2FB6C}" destId="{84E97230-F4A7-4EC6-A2DA-0C72951FF5E6}" srcOrd="0" destOrd="0" presId="urn:microsoft.com/office/officeart/2005/8/layout/hierarchy3"/>
    <dgm:cxn modelId="{3C3A1D39-8EED-42B8-9A76-14A55F6D540B}" srcId="{BF4E3FAE-2ADA-46F4-BDCC-586EDD81F5B2}" destId="{1771A72C-665D-46F9-A333-ADDB03BFA1E7}" srcOrd="1" destOrd="0" parTransId="{E9361DE1-284A-4959-A52B-0299D4278C9F}" sibTransId="{82ADC927-7863-437D-A044-CCFEB1684784}"/>
    <dgm:cxn modelId="{D2133803-11B3-4B4A-B6BD-91C1E2624369}" type="presOf" srcId="{E9361DE1-284A-4959-A52B-0299D4278C9F}" destId="{5E537169-1C0A-49D8-9871-3D41299EBE68}" srcOrd="0" destOrd="0" presId="urn:microsoft.com/office/officeart/2005/8/layout/hierarchy3"/>
    <dgm:cxn modelId="{E5B80A77-AF81-43ED-BAFE-D45B1814D815}" type="presOf" srcId="{BF4E3FAE-2ADA-46F4-BDCC-586EDD81F5B2}" destId="{03707074-A31D-432A-8364-BB70CCF530C7}" srcOrd="1" destOrd="0" presId="urn:microsoft.com/office/officeart/2005/8/layout/hierarchy3"/>
    <dgm:cxn modelId="{6C9127B7-3F60-48E4-AA53-3AD389B7F691}" type="presOf" srcId="{B9B00C5B-57F7-4634-9E35-1E758B101636}" destId="{E61B1BF3-B629-474D-9D82-9F633039B4F2}" srcOrd="0" destOrd="0" presId="urn:microsoft.com/office/officeart/2005/8/layout/hierarchy3"/>
    <dgm:cxn modelId="{6F4349F8-1CBE-4F46-9C6C-7331A9D8DEED}" type="presOf" srcId="{471D8182-16C3-4117-953F-EF343615FFF7}" destId="{2271C9E0-5EF5-45A8-A7CF-47B28957C403}" srcOrd="0" destOrd="0" presId="urn:microsoft.com/office/officeart/2005/8/layout/hierarchy3"/>
    <dgm:cxn modelId="{4CED6A5F-BDBB-462F-B608-8A92234A3E30}" srcId="{BF4E3FAE-2ADA-46F4-BDCC-586EDD81F5B2}" destId="{CAEBD458-6FCF-4906-A255-6A983FD2B6B7}" srcOrd="2" destOrd="0" parTransId="{3298B368-78C0-42B8-8D4D-EB25BAB7DCB0}" sibTransId="{56E4BF31-E7FB-4003-ADA1-230A4DDA15D1}"/>
    <dgm:cxn modelId="{58E9598B-8BB8-4121-8234-BA4820F8B1CB}" type="presOf" srcId="{D948B654-0657-4335-8E3D-2F31E14B7BEC}" destId="{BB9F51AE-FC2C-4D11-8EE4-71BFC50181FD}" srcOrd="0" destOrd="0" presId="urn:microsoft.com/office/officeart/2005/8/layout/hierarchy3"/>
    <dgm:cxn modelId="{ADAFD419-79F9-4FED-BE58-0E5DF9621914}" srcId="{D948B654-0657-4335-8E3D-2F31E14B7BEC}" destId="{471D8182-16C3-4117-953F-EF343615FFF7}" srcOrd="1" destOrd="0" parTransId="{6BB53667-DB32-4262-9DB8-69A7153F720E}" sibTransId="{05A36062-4BE3-4E75-A18D-81C5CBDAECC7}"/>
    <dgm:cxn modelId="{11D7854D-0D70-4661-8B5F-60FD4C8BC2E8}" type="presOf" srcId="{CAEBD458-6FCF-4906-A255-6A983FD2B6B7}" destId="{D4A5E179-0FC0-4D20-AA20-2F40D92DA9D0}" srcOrd="0" destOrd="0" presId="urn:microsoft.com/office/officeart/2005/8/layout/hierarchy3"/>
    <dgm:cxn modelId="{B0A1B797-153A-486F-AB8D-A8353CD33994}" srcId="{D948B654-0657-4335-8E3D-2F31E14B7BEC}" destId="{BF4E3FAE-2ADA-46F4-BDCC-586EDD81F5B2}" srcOrd="0" destOrd="0" parTransId="{53941838-75D0-44EA-B041-F2F051FB9E77}" sibTransId="{5A65F703-06E9-4FE7-8509-134801FFBD16}"/>
    <dgm:cxn modelId="{86646955-9E76-4EC2-B254-3FD2AF562816}" srcId="{471D8182-16C3-4117-953F-EF343615FFF7}" destId="{0E501227-4064-499D-847D-873A9E139270}" srcOrd="0" destOrd="0" parTransId="{B9B00C5B-57F7-4634-9E35-1E758B101636}" sibTransId="{3E760915-DC39-4838-B36F-C7B55CA71D8D}"/>
    <dgm:cxn modelId="{98C8EC92-64BD-4690-A63F-DA001C06A8A0}" type="presOf" srcId="{3D19EFFE-F610-4888-893B-8830C9537C74}" destId="{4AEA1EA3-6E27-4055-9ED7-18C6708023DC}" srcOrd="0" destOrd="0" presId="urn:microsoft.com/office/officeart/2005/8/layout/hierarchy3"/>
    <dgm:cxn modelId="{D2F4AA4D-6C5D-475E-A96A-751CD7761359}" type="presOf" srcId="{0B94A3F4-2EFA-4725-9534-EC97D3C5266E}" destId="{4CCB0846-F00F-4745-B670-040AEC898455}" srcOrd="0" destOrd="0" presId="urn:microsoft.com/office/officeart/2005/8/layout/hierarchy3"/>
    <dgm:cxn modelId="{8F638709-07CF-4026-BD5B-4D6811821842}" type="presOf" srcId="{3298B368-78C0-42B8-8D4D-EB25BAB7DCB0}" destId="{DBBFFD89-C8DA-42F7-BEA7-DA8F8ADEC3E3}" srcOrd="0" destOrd="0" presId="urn:microsoft.com/office/officeart/2005/8/layout/hierarchy3"/>
    <dgm:cxn modelId="{947D0B05-9908-486A-9E4E-46B286C86748}" type="presOf" srcId="{471D8182-16C3-4117-953F-EF343615FFF7}" destId="{2D1D699C-F7FA-4800-A830-8621CE72A53D}" srcOrd="1" destOrd="0" presId="urn:microsoft.com/office/officeart/2005/8/layout/hierarchy3"/>
    <dgm:cxn modelId="{7C43AA8B-DFB7-43CD-9796-517907F2A50A}" type="presOf" srcId="{1771A72C-665D-46F9-A333-ADDB03BFA1E7}" destId="{A9EDD3A7-2666-4C41-90DA-73A441B4CA68}" srcOrd="0" destOrd="0" presId="urn:microsoft.com/office/officeart/2005/8/layout/hierarchy3"/>
    <dgm:cxn modelId="{BBF9DD02-B165-445F-BE41-E79A6849EC3C}" type="presOf" srcId="{3F07CAE4-E892-4445-B6F5-796075B5397D}" destId="{DB036016-91D1-433C-A11A-1815760F81F1}" srcOrd="0" destOrd="0" presId="urn:microsoft.com/office/officeart/2005/8/layout/hierarchy3"/>
    <dgm:cxn modelId="{19F44A7F-DC3A-4654-8E3A-9D45FE1B48C1}" type="presOf" srcId="{0E501227-4064-499D-847D-873A9E139270}" destId="{B53C4013-DDE1-423C-A2EF-F536C6B69E5B}" srcOrd="0" destOrd="0" presId="urn:microsoft.com/office/officeart/2005/8/layout/hierarchy3"/>
    <dgm:cxn modelId="{895C4111-9119-4207-94AC-DF976B15D7AC}" type="presOf" srcId="{BF4E3FAE-2ADA-46F4-BDCC-586EDD81F5B2}" destId="{DEADB04A-5517-4B56-9AB2-406C43B93B41}" srcOrd="0" destOrd="0" presId="urn:microsoft.com/office/officeart/2005/8/layout/hierarchy3"/>
    <dgm:cxn modelId="{89BE8509-B7E4-4BDC-9567-DE3CE0E0CF42}" type="presParOf" srcId="{BB9F51AE-FC2C-4D11-8EE4-71BFC50181FD}" destId="{2FB4886C-1B73-4741-93E5-6D0D0E6D62A2}" srcOrd="0" destOrd="0" presId="urn:microsoft.com/office/officeart/2005/8/layout/hierarchy3"/>
    <dgm:cxn modelId="{A16DD331-6352-4970-930C-B7F4EFD4D94A}" type="presParOf" srcId="{2FB4886C-1B73-4741-93E5-6D0D0E6D62A2}" destId="{8182C400-E140-4FE3-94A4-BC7D064C282A}" srcOrd="0" destOrd="0" presId="urn:microsoft.com/office/officeart/2005/8/layout/hierarchy3"/>
    <dgm:cxn modelId="{81137DD6-9964-4FE4-956A-86F1D9AC5A7A}" type="presParOf" srcId="{8182C400-E140-4FE3-94A4-BC7D064C282A}" destId="{DEADB04A-5517-4B56-9AB2-406C43B93B41}" srcOrd="0" destOrd="0" presId="urn:microsoft.com/office/officeart/2005/8/layout/hierarchy3"/>
    <dgm:cxn modelId="{5F561EB4-724E-4E6C-A9BB-468AFACF8860}" type="presParOf" srcId="{8182C400-E140-4FE3-94A4-BC7D064C282A}" destId="{03707074-A31D-432A-8364-BB70CCF530C7}" srcOrd="1" destOrd="0" presId="urn:microsoft.com/office/officeart/2005/8/layout/hierarchy3"/>
    <dgm:cxn modelId="{8085E34C-6B14-4B00-BD2B-81A7774E82C3}" type="presParOf" srcId="{2FB4886C-1B73-4741-93E5-6D0D0E6D62A2}" destId="{1A2308D4-A3E9-40AE-BFFE-17AC73103664}" srcOrd="1" destOrd="0" presId="urn:microsoft.com/office/officeart/2005/8/layout/hierarchy3"/>
    <dgm:cxn modelId="{C3E2A4C2-55FF-4E00-A053-CC1D6DE764D1}" type="presParOf" srcId="{1A2308D4-A3E9-40AE-BFFE-17AC73103664}" destId="{4AEA1EA3-6E27-4055-9ED7-18C6708023DC}" srcOrd="0" destOrd="0" presId="urn:microsoft.com/office/officeart/2005/8/layout/hierarchy3"/>
    <dgm:cxn modelId="{7EC073D9-7893-40D7-8457-858676C3DE0E}" type="presParOf" srcId="{1A2308D4-A3E9-40AE-BFFE-17AC73103664}" destId="{84E97230-F4A7-4EC6-A2DA-0C72951FF5E6}" srcOrd="1" destOrd="0" presId="urn:microsoft.com/office/officeart/2005/8/layout/hierarchy3"/>
    <dgm:cxn modelId="{79A99784-C281-4F8D-A0AE-557E76E569C9}" type="presParOf" srcId="{1A2308D4-A3E9-40AE-BFFE-17AC73103664}" destId="{5E537169-1C0A-49D8-9871-3D41299EBE68}" srcOrd="2" destOrd="0" presId="urn:microsoft.com/office/officeart/2005/8/layout/hierarchy3"/>
    <dgm:cxn modelId="{098E0ED6-9DA3-438C-B699-E6C2378F0F25}" type="presParOf" srcId="{1A2308D4-A3E9-40AE-BFFE-17AC73103664}" destId="{A9EDD3A7-2666-4C41-90DA-73A441B4CA68}" srcOrd="3" destOrd="0" presId="urn:microsoft.com/office/officeart/2005/8/layout/hierarchy3"/>
    <dgm:cxn modelId="{12BDDCAE-4E8E-41D3-A9AA-ABE5A70D72DB}" type="presParOf" srcId="{1A2308D4-A3E9-40AE-BFFE-17AC73103664}" destId="{DBBFFD89-C8DA-42F7-BEA7-DA8F8ADEC3E3}" srcOrd="4" destOrd="0" presId="urn:microsoft.com/office/officeart/2005/8/layout/hierarchy3"/>
    <dgm:cxn modelId="{C72E4CE1-8963-43B0-BDC9-F473A1594C08}" type="presParOf" srcId="{1A2308D4-A3E9-40AE-BFFE-17AC73103664}" destId="{D4A5E179-0FC0-4D20-AA20-2F40D92DA9D0}" srcOrd="5" destOrd="0" presId="urn:microsoft.com/office/officeart/2005/8/layout/hierarchy3"/>
    <dgm:cxn modelId="{9054F610-29F8-4A6C-8E40-37BD39EF85C8}" type="presParOf" srcId="{BB9F51AE-FC2C-4D11-8EE4-71BFC50181FD}" destId="{6060CD63-C958-4059-B425-0AD82BF6C180}" srcOrd="1" destOrd="0" presId="urn:microsoft.com/office/officeart/2005/8/layout/hierarchy3"/>
    <dgm:cxn modelId="{A2DCB27B-52FC-4E86-8BE6-49EB571A16C2}" type="presParOf" srcId="{6060CD63-C958-4059-B425-0AD82BF6C180}" destId="{707269F0-1E80-4B2F-8AD0-E548D69BC611}" srcOrd="0" destOrd="0" presId="urn:microsoft.com/office/officeart/2005/8/layout/hierarchy3"/>
    <dgm:cxn modelId="{92F1B809-8644-4C87-A94D-4B200836A683}" type="presParOf" srcId="{707269F0-1E80-4B2F-8AD0-E548D69BC611}" destId="{2271C9E0-5EF5-45A8-A7CF-47B28957C403}" srcOrd="0" destOrd="0" presId="urn:microsoft.com/office/officeart/2005/8/layout/hierarchy3"/>
    <dgm:cxn modelId="{FC078AFE-1AC1-4BFD-B8BB-2BF4CCB7A380}" type="presParOf" srcId="{707269F0-1E80-4B2F-8AD0-E548D69BC611}" destId="{2D1D699C-F7FA-4800-A830-8621CE72A53D}" srcOrd="1" destOrd="0" presId="urn:microsoft.com/office/officeart/2005/8/layout/hierarchy3"/>
    <dgm:cxn modelId="{C7EB82EB-BA3E-4B0F-A42D-2977369FB0A4}" type="presParOf" srcId="{6060CD63-C958-4059-B425-0AD82BF6C180}" destId="{2E6AEE37-04DE-499D-A78C-25AB5A984D27}" srcOrd="1" destOrd="0" presId="urn:microsoft.com/office/officeart/2005/8/layout/hierarchy3"/>
    <dgm:cxn modelId="{5CBD98CB-8BE3-4563-A457-18A3D6A0A401}" type="presParOf" srcId="{2E6AEE37-04DE-499D-A78C-25AB5A984D27}" destId="{E61B1BF3-B629-474D-9D82-9F633039B4F2}" srcOrd="0" destOrd="0" presId="urn:microsoft.com/office/officeart/2005/8/layout/hierarchy3"/>
    <dgm:cxn modelId="{EA085AF0-B8F9-4028-8849-A6CD248362D4}" type="presParOf" srcId="{2E6AEE37-04DE-499D-A78C-25AB5A984D27}" destId="{B53C4013-DDE1-423C-A2EF-F536C6B69E5B}" srcOrd="1" destOrd="0" presId="urn:microsoft.com/office/officeart/2005/8/layout/hierarchy3"/>
    <dgm:cxn modelId="{0A3AE086-14ED-4149-A6A9-09EA7321F800}" type="presParOf" srcId="{2E6AEE37-04DE-499D-A78C-25AB5A984D27}" destId="{DB036016-91D1-433C-A11A-1815760F81F1}" srcOrd="2" destOrd="0" presId="urn:microsoft.com/office/officeart/2005/8/layout/hierarchy3"/>
    <dgm:cxn modelId="{8DE9C337-8CAB-4764-B4F8-CED9502689C2}" type="presParOf" srcId="{2E6AEE37-04DE-499D-A78C-25AB5A984D27}" destId="{4CCB0846-F00F-4745-B670-040AEC898455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9998F19-635A-41CD-A66A-BA3B9805B0F8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158883F6-7405-4834-A003-CB2AE388E04E}">
      <dgm:prSet phldrT="[Text]" custT="1"/>
      <dgm:spPr/>
      <dgm:t>
        <a:bodyPr/>
        <a:lstStyle/>
        <a:p>
          <a:r>
            <a:rPr lang="en-US" sz="4000" dirty="0" err="1" smtClean="0"/>
            <a:t>RefAnalytics</a:t>
          </a:r>
          <a:endParaRPr lang="en-US" sz="4000" dirty="0"/>
        </a:p>
      </dgm:t>
    </dgm:pt>
    <dgm:pt modelId="{71FC5609-8A39-48D0-85E3-C219A95DE2D0}" type="parTrans" cxnId="{912B1908-F3EE-4774-8442-9E64DE8F202E}">
      <dgm:prSet/>
      <dgm:spPr/>
      <dgm:t>
        <a:bodyPr/>
        <a:lstStyle/>
        <a:p>
          <a:endParaRPr lang="en-US"/>
        </a:p>
      </dgm:t>
    </dgm:pt>
    <dgm:pt modelId="{D6038172-EA24-48DF-9C6A-B810B9D4A4E1}" type="sibTrans" cxnId="{912B1908-F3EE-4774-8442-9E64DE8F202E}">
      <dgm:prSet/>
      <dgm:spPr/>
      <dgm:t>
        <a:bodyPr/>
        <a:lstStyle/>
        <a:p>
          <a:endParaRPr lang="en-US"/>
        </a:p>
      </dgm:t>
    </dgm:pt>
    <dgm:pt modelId="{25721A57-8613-4EE2-8E6B-CE5EB9DA8C9C}">
      <dgm:prSet phldrT="[Text]"/>
      <dgm:spPr/>
      <dgm:t>
        <a:bodyPr/>
        <a:lstStyle/>
        <a:p>
          <a:r>
            <a:rPr lang="en-US" dirty="0" smtClean="0"/>
            <a:t>Virtual Reference</a:t>
          </a:r>
          <a:endParaRPr lang="en-US" dirty="0"/>
        </a:p>
      </dgm:t>
    </dgm:pt>
    <dgm:pt modelId="{51BE5F3B-5D8F-42DE-AB81-E20E7DAA13E6}" type="parTrans" cxnId="{7AB1F44E-6CAB-4DA4-AF56-0B91F72E5995}">
      <dgm:prSet/>
      <dgm:spPr/>
      <dgm:t>
        <a:bodyPr/>
        <a:lstStyle/>
        <a:p>
          <a:endParaRPr lang="en-US"/>
        </a:p>
      </dgm:t>
    </dgm:pt>
    <dgm:pt modelId="{4F338036-F77C-4CC0-A991-20790A527959}" type="sibTrans" cxnId="{7AB1F44E-6CAB-4DA4-AF56-0B91F72E5995}">
      <dgm:prSet/>
      <dgm:spPr/>
      <dgm:t>
        <a:bodyPr/>
        <a:lstStyle/>
        <a:p>
          <a:endParaRPr lang="en-US"/>
        </a:p>
      </dgm:t>
    </dgm:pt>
    <dgm:pt modelId="{74984B61-B736-42A0-AB14-F52D7616CF77}">
      <dgm:prSet phldrT="[Text]"/>
      <dgm:spPr/>
      <dgm:t>
        <a:bodyPr/>
        <a:lstStyle/>
        <a:p>
          <a:r>
            <a:rPr lang="en-US" dirty="0" smtClean="0"/>
            <a:t>In-Person Reference</a:t>
          </a:r>
          <a:endParaRPr lang="en-US" dirty="0"/>
        </a:p>
      </dgm:t>
    </dgm:pt>
    <dgm:pt modelId="{591096F8-324F-44B4-87A6-8027572D8782}" type="parTrans" cxnId="{1C55164E-2A62-48E5-B84B-C6E319421D76}">
      <dgm:prSet/>
      <dgm:spPr/>
      <dgm:t>
        <a:bodyPr/>
        <a:lstStyle/>
        <a:p>
          <a:endParaRPr lang="en-US"/>
        </a:p>
      </dgm:t>
    </dgm:pt>
    <dgm:pt modelId="{D3663E28-2ED0-4F82-B8AA-FCCFA0BACF9A}" type="sibTrans" cxnId="{1C55164E-2A62-48E5-B84B-C6E319421D76}">
      <dgm:prSet/>
      <dgm:spPr/>
      <dgm:t>
        <a:bodyPr/>
        <a:lstStyle/>
        <a:p>
          <a:endParaRPr lang="en-US"/>
        </a:p>
      </dgm:t>
    </dgm:pt>
    <dgm:pt modelId="{6E206D55-B0C7-494C-B584-A63906FECC60}" type="pres">
      <dgm:prSet presAssocID="{89998F19-635A-41CD-A66A-BA3B9805B0F8}" presName="compositeShape" presStyleCnt="0">
        <dgm:presLayoutVars>
          <dgm:chMax val="7"/>
          <dgm:dir/>
          <dgm:resizeHandles val="exact"/>
        </dgm:presLayoutVars>
      </dgm:prSet>
      <dgm:spPr/>
    </dgm:pt>
    <dgm:pt modelId="{499F9362-4D32-4F92-9E14-8D01061404F2}" type="pres">
      <dgm:prSet presAssocID="{158883F6-7405-4834-A003-CB2AE388E04E}" presName="circ1" presStyleLbl="vennNode1" presStyleIdx="0" presStyleCnt="3" custScaleX="94248" custScaleY="90152" custLinFactNeighborX="0" custLinFactNeighborY="25028"/>
      <dgm:spPr/>
    </dgm:pt>
    <dgm:pt modelId="{44C38479-FD0D-4B37-AC31-E89F592AC403}" type="pres">
      <dgm:prSet presAssocID="{158883F6-7405-4834-A003-CB2AE388E04E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C5538E69-5095-45F1-B985-AC9D1ED6996B}" type="pres">
      <dgm:prSet presAssocID="{25721A57-8613-4EE2-8E6B-CE5EB9DA8C9C}" presName="circ2" presStyleLbl="vennNode1" presStyleIdx="1" presStyleCnt="3" custLinFactNeighborX="25034" custLinFactNeighborY="-1303"/>
      <dgm:spPr/>
      <dgm:t>
        <a:bodyPr/>
        <a:lstStyle/>
        <a:p>
          <a:endParaRPr lang="en-US"/>
        </a:p>
      </dgm:t>
    </dgm:pt>
    <dgm:pt modelId="{04388917-3575-41AC-9C9A-08BDC708C4E1}" type="pres">
      <dgm:prSet presAssocID="{25721A57-8613-4EE2-8E6B-CE5EB9DA8C9C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82FD46-D2AB-4902-8017-C66FC71CE88D}" type="pres">
      <dgm:prSet presAssocID="{74984B61-B736-42A0-AB14-F52D7616CF77}" presName="circ3" presStyleLbl="vennNode1" presStyleIdx="2" presStyleCnt="3" custLinFactNeighborX="-31639" custLinFactNeighborY="-4075"/>
      <dgm:spPr/>
    </dgm:pt>
    <dgm:pt modelId="{540BCA89-BF2A-4B35-8088-6FFB5CE85F01}" type="pres">
      <dgm:prSet presAssocID="{74984B61-B736-42A0-AB14-F52D7616CF77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B06F1C1F-EFFB-467F-8CB0-76AE65B3F2EC}" type="presOf" srcId="{158883F6-7405-4834-A003-CB2AE388E04E}" destId="{44C38479-FD0D-4B37-AC31-E89F592AC403}" srcOrd="1" destOrd="0" presId="urn:microsoft.com/office/officeart/2005/8/layout/venn1"/>
    <dgm:cxn modelId="{FB4CB812-69AA-47D6-BDEF-2DF883DA8028}" type="presOf" srcId="{158883F6-7405-4834-A003-CB2AE388E04E}" destId="{499F9362-4D32-4F92-9E14-8D01061404F2}" srcOrd="0" destOrd="0" presId="urn:microsoft.com/office/officeart/2005/8/layout/venn1"/>
    <dgm:cxn modelId="{1C55164E-2A62-48E5-B84B-C6E319421D76}" srcId="{89998F19-635A-41CD-A66A-BA3B9805B0F8}" destId="{74984B61-B736-42A0-AB14-F52D7616CF77}" srcOrd="2" destOrd="0" parTransId="{591096F8-324F-44B4-87A6-8027572D8782}" sibTransId="{D3663E28-2ED0-4F82-B8AA-FCCFA0BACF9A}"/>
    <dgm:cxn modelId="{5352777B-F7A7-489C-89B3-A3A08E59FAD8}" type="presOf" srcId="{25721A57-8613-4EE2-8E6B-CE5EB9DA8C9C}" destId="{C5538E69-5095-45F1-B985-AC9D1ED6996B}" srcOrd="0" destOrd="0" presId="urn:microsoft.com/office/officeart/2005/8/layout/venn1"/>
    <dgm:cxn modelId="{912B1908-F3EE-4774-8442-9E64DE8F202E}" srcId="{89998F19-635A-41CD-A66A-BA3B9805B0F8}" destId="{158883F6-7405-4834-A003-CB2AE388E04E}" srcOrd="0" destOrd="0" parTransId="{71FC5609-8A39-48D0-85E3-C219A95DE2D0}" sibTransId="{D6038172-EA24-48DF-9C6A-B810B9D4A4E1}"/>
    <dgm:cxn modelId="{7AB1F44E-6CAB-4DA4-AF56-0B91F72E5995}" srcId="{89998F19-635A-41CD-A66A-BA3B9805B0F8}" destId="{25721A57-8613-4EE2-8E6B-CE5EB9DA8C9C}" srcOrd="1" destOrd="0" parTransId="{51BE5F3B-5D8F-42DE-AB81-E20E7DAA13E6}" sibTransId="{4F338036-F77C-4CC0-A991-20790A527959}"/>
    <dgm:cxn modelId="{B62EF5A7-2BAB-4B6C-B043-EB80B60EC18D}" type="presOf" srcId="{89998F19-635A-41CD-A66A-BA3B9805B0F8}" destId="{6E206D55-B0C7-494C-B584-A63906FECC60}" srcOrd="0" destOrd="0" presId="urn:microsoft.com/office/officeart/2005/8/layout/venn1"/>
    <dgm:cxn modelId="{9081DD80-D720-4A14-BE66-DD5869755729}" type="presOf" srcId="{25721A57-8613-4EE2-8E6B-CE5EB9DA8C9C}" destId="{04388917-3575-41AC-9C9A-08BDC708C4E1}" srcOrd="1" destOrd="0" presId="urn:microsoft.com/office/officeart/2005/8/layout/venn1"/>
    <dgm:cxn modelId="{D6978B23-F713-4628-99E6-6F0828EC715A}" type="presOf" srcId="{74984B61-B736-42A0-AB14-F52D7616CF77}" destId="{7682FD46-D2AB-4902-8017-C66FC71CE88D}" srcOrd="0" destOrd="0" presId="urn:microsoft.com/office/officeart/2005/8/layout/venn1"/>
    <dgm:cxn modelId="{280337DE-C2BF-4057-94A6-8C85138782C7}" type="presOf" srcId="{74984B61-B736-42A0-AB14-F52D7616CF77}" destId="{540BCA89-BF2A-4B35-8088-6FFB5CE85F01}" srcOrd="1" destOrd="0" presId="urn:microsoft.com/office/officeart/2005/8/layout/venn1"/>
    <dgm:cxn modelId="{24ABEA31-B418-4F43-9004-5EE1E06FE6DA}" type="presParOf" srcId="{6E206D55-B0C7-494C-B584-A63906FECC60}" destId="{499F9362-4D32-4F92-9E14-8D01061404F2}" srcOrd="0" destOrd="0" presId="urn:microsoft.com/office/officeart/2005/8/layout/venn1"/>
    <dgm:cxn modelId="{341C831A-4B02-4C9D-9525-190308C953CA}" type="presParOf" srcId="{6E206D55-B0C7-494C-B584-A63906FECC60}" destId="{44C38479-FD0D-4B37-AC31-E89F592AC403}" srcOrd="1" destOrd="0" presId="urn:microsoft.com/office/officeart/2005/8/layout/venn1"/>
    <dgm:cxn modelId="{7855BE52-169D-45DE-9E35-0D503D46E07B}" type="presParOf" srcId="{6E206D55-B0C7-494C-B584-A63906FECC60}" destId="{C5538E69-5095-45F1-B985-AC9D1ED6996B}" srcOrd="2" destOrd="0" presId="urn:microsoft.com/office/officeart/2005/8/layout/venn1"/>
    <dgm:cxn modelId="{ED23C105-0920-4FA3-A923-B4BB117DE926}" type="presParOf" srcId="{6E206D55-B0C7-494C-B584-A63906FECC60}" destId="{04388917-3575-41AC-9C9A-08BDC708C4E1}" srcOrd="3" destOrd="0" presId="urn:microsoft.com/office/officeart/2005/8/layout/venn1"/>
    <dgm:cxn modelId="{7DB87C61-02C2-4FBD-BFC9-2D64BC32E057}" type="presParOf" srcId="{6E206D55-B0C7-494C-B584-A63906FECC60}" destId="{7682FD46-D2AB-4902-8017-C66FC71CE88D}" srcOrd="4" destOrd="0" presId="urn:microsoft.com/office/officeart/2005/8/layout/venn1"/>
    <dgm:cxn modelId="{F29E0C55-BC02-4248-9F43-BBACB16356E8}" type="presParOf" srcId="{6E206D55-B0C7-494C-B584-A63906FECC60}" destId="{540BCA89-BF2A-4B35-8088-6FFB5CE85F01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ADB04A-5517-4B56-9AB2-406C43B93B41}">
      <dsp:nvSpPr>
        <dsp:cNvPr id="0" name=""/>
        <dsp:cNvSpPr/>
      </dsp:nvSpPr>
      <dsp:spPr>
        <a:xfrm>
          <a:off x="0" y="59128"/>
          <a:ext cx="4074599" cy="91523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66040" rIns="99060" bIns="6604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200" kern="1200" dirty="0" err="1" smtClean="0"/>
            <a:t>RefAnalytics</a:t>
          </a:r>
          <a:endParaRPr lang="en-US" sz="5200" kern="1200" dirty="0"/>
        </a:p>
      </dsp:txBody>
      <dsp:txXfrm>
        <a:off x="26806" y="85934"/>
        <a:ext cx="4020987" cy="861625"/>
      </dsp:txXfrm>
    </dsp:sp>
    <dsp:sp modelId="{4AEA1EA3-6E27-4055-9ED7-18C6708023DC}">
      <dsp:nvSpPr>
        <dsp:cNvPr id="0" name=""/>
        <dsp:cNvSpPr/>
      </dsp:nvSpPr>
      <dsp:spPr>
        <a:xfrm>
          <a:off x="407459" y="974365"/>
          <a:ext cx="369803" cy="6292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9280"/>
              </a:lnTo>
              <a:lnTo>
                <a:pt x="369803" y="62928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E97230-F4A7-4EC6-A2DA-0C72951FF5E6}">
      <dsp:nvSpPr>
        <dsp:cNvPr id="0" name=""/>
        <dsp:cNvSpPr/>
      </dsp:nvSpPr>
      <dsp:spPr>
        <a:xfrm>
          <a:off x="777263" y="1146027"/>
          <a:ext cx="3475221" cy="9152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Record reference statistics</a:t>
          </a:r>
          <a:endParaRPr lang="en-US" sz="2800" kern="1200" dirty="0"/>
        </a:p>
      </dsp:txBody>
      <dsp:txXfrm>
        <a:off x="804069" y="1172833"/>
        <a:ext cx="3421609" cy="861625"/>
      </dsp:txXfrm>
    </dsp:sp>
    <dsp:sp modelId="{5E537169-1C0A-49D8-9871-3D41299EBE68}">
      <dsp:nvSpPr>
        <dsp:cNvPr id="0" name=""/>
        <dsp:cNvSpPr/>
      </dsp:nvSpPr>
      <dsp:spPr>
        <a:xfrm>
          <a:off x="407459" y="974365"/>
          <a:ext cx="369803" cy="17733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73326"/>
              </a:lnTo>
              <a:lnTo>
                <a:pt x="369803" y="177332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EDD3A7-2666-4C41-90DA-73A441B4CA68}">
      <dsp:nvSpPr>
        <dsp:cNvPr id="0" name=""/>
        <dsp:cNvSpPr/>
      </dsp:nvSpPr>
      <dsp:spPr>
        <a:xfrm>
          <a:off x="777263" y="2290073"/>
          <a:ext cx="3511479" cy="9152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677650"/>
              <a:satOff val="25000"/>
              <a:lumOff val="-36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In person</a:t>
          </a:r>
          <a:endParaRPr lang="en-US" sz="2800" kern="1200" dirty="0"/>
        </a:p>
      </dsp:txBody>
      <dsp:txXfrm>
        <a:off x="804069" y="2316879"/>
        <a:ext cx="3457867" cy="861625"/>
      </dsp:txXfrm>
    </dsp:sp>
    <dsp:sp modelId="{DBBFFD89-C8DA-42F7-BEA7-DA8F8ADEC3E3}">
      <dsp:nvSpPr>
        <dsp:cNvPr id="0" name=""/>
        <dsp:cNvSpPr/>
      </dsp:nvSpPr>
      <dsp:spPr>
        <a:xfrm>
          <a:off x="407459" y="974365"/>
          <a:ext cx="369803" cy="29173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17373"/>
              </a:lnTo>
              <a:lnTo>
                <a:pt x="369803" y="291737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A5E179-0FC0-4D20-AA20-2F40D92DA9D0}">
      <dsp:nvSpPr>
        <dsp:cNvPr id="0" name=""/>
        <dsp:cNvSpPr/>
      </dsp:nvSpPr>
      <dsp:spPr>
        <a:xfrm>
          <a:off x="777263" y="3434120"/>
          <a:ext cx="3542817" cy="9152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355300"/>
              <a:satOff val="50000"/>
              <a:lumOff val="-7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Virtual (chat, email, etc.)</a:t>
          </a:r>
        </a:p>
      </dsp:txBody>
      <dsp:txXfrm>
        <a:off x="804069" y="3460926"/>
        <a:ext cx="3489205" cy="861625"/>
      </dsp:txXfrm>
    </dsp:sp>
    <dsp:sp modelId="{2271C9E0-5EF5-45A8-A7CF-47B28957C403}">
      <dsp:nvSpPr>
        <dsp:cNvPr id="0" name=""/>
        <dsp:cNvSpPr/>
      </dsp:nvSpPr>
      <dsp:spPr>
        <a:xfrm>
          <a:off x="5557100" y="1980"/>
          <a:ext cx="3316380" cy="915237"/>
        </a:xfrm>
        <a:prstGeom prst="roundRect">
          <a:avLst>
            <a:gd name="adj" fmla="val 10000"/>
          </a:avLst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66040" rIns="99060" bIns="6604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200" kern="1200" dirty="0" err="1" smtClean="0"/>
            <a:t>LibChat</a:t>
          </a:r>
          <a:endParaRPr lang="en-US" sz="5200" kern="1200" dirty="0"/>
        </a:p>
      </dsp:txBody>
      <dsp:txXfrm>
        <a:off x="5583906" y="28786"/>
        <a:ext cx="3262768" cy="861625"/>
      </dsp:txXfrm>
    </dsp:sp>
    <dsp:sp modelId="{E61B1BF3-B629-474D-9D82-9F633039B4F2}">
      <dsp:nvSpPr>
        <dsp:cNvPr id="0" name=""/>
        <dsp:cNvSpPr/>
      </dsp:nvSpPr>
      <dsp:spPr>
        <a:xfrm>
          <a:off x="5888738" y="917217"/>
          <a:ext cx="331638" cy="6864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86427"/>
              </a:lnTo>
              <a:lnTo>
                <a:pt x="331638" y="68642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3C4013-DDE1-423C-A2EF-F536C6B69E5B}">
      <dsp:nvSpPr>
        <dsp:cNvPr id="0" name=""/>
        <dsp:cNvSpPr/>
      </dsp:nvSpPr>
      <dsp:spPr>
        <a:xfrm>
          <a:off x="6220376" y="1146027"/>
          <a:ext cx="3270340" cy="9152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032949"/>
              <a:satOff val="75000"/>
              <a:lumOff val="-1102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Monitor chat dashboard</a:t>
          </a:r>
          <a:endParaRPr lang="en-US" sz="2800" kern="1200" dirty="0"/>
        </a:p>
      </dsp:txBody>
      <dsp:txXfrm>
        <a:off x="6247182" y="1172833"/>
        <a:ext cx="3216728" cy="861625"/>
      </dsp:txXfrm>
    </dsp:sp>
    <dsp:sp modelId="{DB036016-91D1-433C-A11A-1815760F81F1}">
      <dsp:nvSpPr>
        <dsp:cNvPr id="0" name=""/>
        <dsp:cNvSpPr/>
      </dsp:nvSpPr>
      <dsp:spPr>
        <a:xfrm>
          <a:off x="5888738" y="917217"/>
          <a:ext cx="331638" cy="18304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30474"/>
              </a:lnTo>
              <a:lnTo>
                <a:pt x="331638" y="183047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CB0846-F00F-4745-B670-040AEC898455}">
      <dsp:nvSpPr>
        <dsp:cNvPr id="0" name=""/>
        <dsp:cNvSpPr/>
      </dsp:nvSpPr>
      <dsp:spPr>
        <a:xfrm>
          <a:off x="6220376" y="2290073"/>
          <a:ext cx="3262710" cy="9152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Interact with patrons &amp; answer questions</a:t>
          </a:r>
          <a:endParaRPr lang="en-US" sz="2800" kern="1200" dirty="0"/>
        </a:p>
      </dsp:txBody>
      <dsp:txXfrm>
        <a:off x="6247182" y="2316879"/>
        <a:ext cx="3209098" cy="8616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9F9362-4D32-4F92-9E14-8D01061404F2}">
      <dsp:nvSpPr>
        <dsp:cNvPr id="0" name=""/>
        <dsp:cNvSpPr/>
      </dsp:nvSpPr>
      <dsp:spPr>
        <a:xfrm>
          <a:off x="3530601" y="1083927"/>
          <a:ext cx="3454396" cy="330426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err="1" smtClean="0"/>
            <a:t>RefAnalytics</a:t>
          </a:r>
          <a:endParaRPr lang="en-US" sz="4000" kern="1200" dirty="0"/>
        </a:p>
      </dsp:txBody>
      <dsp:txXfrm>
        <a:off x="3991187" y="1662174"/>
        <a:ext cx="2533224" cy="1486921"/>
      </dsp:txXfrm>
    </dsp:sp>
    <dsp:sp modelId="{C5538E69-5095-45F1-B985-AC9D1ED6996B}">
      <dsp:nvSpPr>
        <dsp:cNvPr id="0" name=""/>
        <dsp:cNvSpPr/>
      </dsp:nvSpPr>
      <dsp:spPr>
        <a:xfrm>
          <a:off x="5665274" y="2229125"/>
          <a:ext cx="3665220" cy="366522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/>
            <a:t>Virtual Reference</a:t>
          </a:r>
          <a:endParaRPr lang="en-US" sz="4200" kern="1200" dirty="0"/>
        </a:p>
      </dsp:txBody>
      <dsp:txXfrm>
        <a:off x="6786221" y="3175974"/>
        <a:ext cx="2199132" cy="2015871"/>
      </dsp:txXfrm>
    </dsp:sp>
    <dsp:sp modelId="{7682FD46-D2AB-4902-8017-C66FC71CE88D}">
      <dsp:nvSpPr>
        <dsp:cNvPr id="0" name=""/>
        <dsp:cNvSpPr/>
      </dsp:nvSpPr>
      <dsp:spPr>
        <a:xfrm>
          <a:off x="943017" y="2127525"/>
          <a:ext cx="3665220" cy="366522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/>
            <a:t>In-Person Reference</a:t>
          </a:r>
          <a:endParaRPr lang="en-US" sz="4200" kern="1200" dirty="0"/>
        </a:p>
      </dsp:txBody>
      <dsp:txXfrm>
        <a:off x="1288159" y="3074374"/>
        <a:ext cx="2199132" cy="20158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67D11-323F-4342-82A2-90DD2C14ABB1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30ED5-538F-4E9B-BCD5-5350538DD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460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67D11-323F-4342-82A2-90DD2C14ABB1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30ED5-538F-4E9B-BCD5-5350538DD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737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67D11-323F-4342-82A2-90DD2C14ABB1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30ED5-538F-4E9B-BCD5-5350538DD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388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67D11-323F-4342-82A2-90DD2C14ABB1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30ED5-538F-4E9B-BCD5-5350538DD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240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67D11-323F-4342-82A2-90DD2C14ABB1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30ED5-538F-4E9B-BCD5-5350538DD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300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67D11-323F-4342-82A2-90DD2C14ABB1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30ED5-538F-4E9B-BCD5-5350538DD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243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67D11-323F-4342-82A2-90DD2C14ABB1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30ED5-538F-4E9B-BCD5-5350538DD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674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67D11-323F-4342-82A2-90DD2C14ABB1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30ED5-538F-4E9B-BCD5-5350538DD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513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67D11-323F-4342-82A2-90DD2C14ABB1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30ED5-538F-4E9B-BCD5-5350538DD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832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67D11-323F-4342-82A2-90DD2C14ABB1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30ED5-538F-4E9B-BCD5-5350538DD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657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67D11-323F-4342-82A2-90DD2C14ABB1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30ED5-538F-4E9B-BCD5-5350538DD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173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67D11-323F-4342-82A2-90DD2C14ABB1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30ED5-538F-4E9B-BCD5-5350538DD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59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LibAnswers</a:t>
            </a:r>
            <a:r>
              <a:rPr lang="en-US" dirty="0" smtClean="0"/>
              <a:t> Suite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01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LibAnswers</a:t>
            </a:r>
            <a:r>
              <a:rPr lang="en-US" dirty="0" smtClean="0"/>
              <a:t> Suite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136155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220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-3"/>
            <a:ext cx="12192000" cy="6857999"/>
            <a:chOff x="2974355" y="555329"/>
            <a:chExt cx="5106884" cy="1509707"/>
          </a:xfrm>
        </p:grpSpPr>
        <p:sp>
          <p:nvSpPr>
            <p:cNvPr id="6" name="Oval 5"/>
            <p:cNvSpPr/>
            <p:nvPr/>
          </p:nvSpPr>
          <p:spPr>
            <a:xfrm>
              <a:off x="2974355" y="555329"/>
              <a:ext cx="5106884" cy="1509707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7" name="Oval 4"/>
            <p:cNvSpPr txBox="1"/>
            <p:nvPr/>
          </p:nvSpPr>
          <p:spPr>
            <a:xfrm>
              <a:off x="3563611" y="637804"/>
              <a:ext cx="3928372" cy="20513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800" kern="1200" dirty="0" err="1" smtClean="0"/>
                <a:t>LibAnswers</a:t>
              </a:r>
              <a:endParaRPr lang="en-US" sz="4800" kern="1200" dirty="0"/>
            </a:p>
          </p:txBody>
        </p:sp>
      </p:grp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3547563"/>
              </p:ext>
            </p:extLst>
          </p:nvPr>
        </p:nvGraphicFramePr>
        <p:xfrm>
          <a:off x="838200" y="374649"/>
          <a:ext cx="10515600" cy="6108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4314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LibAnalytics</a:t>
            </a:r>
            <a:r>
              <a:rPr lang="en-US" dirty="0" smtClean="0"/>
              <a:t> –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02818"/>
          </a:xfrm>
        </p:spPr>
        <p:txBody>
          <a:bodyPr>
            <a:normAutofit/>
          </a:bodyPr>
          <a:lstStyle/>
          <a:p>
            <a:r>
              <a:rPr lang="en-US" dirty="0" smtClean="0"/>
              <a:t>Online tool for tracking reference statistics and interactions with patrons (in person, online, etc.)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Enables gathering of reference statistics at all CCAC Libraries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This will be replacing paper statistics forms at the reference desk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Let’s see the interface…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660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238" y="-72962"/>
            <a:ext cx="10177662" cy="6930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04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2680" y="1069898"/>
            <a:ext cx="2438400" cy="34575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25265" y="1233996"/>
            <a:ext cx="29828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Informational</a:t>
            </a:r>
          </a:p>
          <a:p>
            <a:r>
              <a:rPr lang="en-US" dirty="0" smtClean="0"/>
              <a:t>Directional</a:t>
            </a:r>
          </a:p>
          <a:p>
            <a:r>
              <a:rPr lang="en-US" dirty="0" err="1" smtClean="0"/>
              <a:t>NetID</a:t>
            </a:r>
            <a:r>
              <a:rPr lang="en-US" dirty="0" smtClean="0"/>
              <a:t>-related</a:t>
            </a:r>
          </a:p>
          <a:p>
            <a:r>
              <a:rPr lang="en-US" dirty="0" smtClean="0"/>
              <a:t>Reference &amp; Reference</a:t>
            </a:r>
          </a:p>
          <a:p>
            <a:r>
              <a:rPr lang="en-US" dirty="0" smtClean="0"/>
              <a:t>Library Policy</a:t>
            </a:r>
          </a:p>
          <a:p>
            <a:r>
              <a:rPr lang="en-US" dirty="0" smtClean="0"/>
              <a:t>Technical Support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02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Canned messages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May be helpful for frequently asked questions</a:t>
            </a:r>
          </a:p>
          <a:p>
            <a:r>
              <a:rPr lang="en-US" dirty="0" smtClean="0"/>
              <a:t>Two types</a:t>
            </a:r>
          </a:p>
          <a:p>
            <a:pPr lvl="1"/>
            <a:r>
              <a:rPr lang="en-US" dirty="0" smtClean="0"/>
              <a:t>System messages – available to everyone</a:t>
            </a:r>
          </a:p>
          <a:p>
            <a:pPr lvl="1"/>
            <a:r>
              <a:rPr lang="en-US" dirty="0" smtClean="0"/>
              <a:t>Individual – you can make your own!</a:t>
            </a:r>
          </a:p>
          <a:p>
            <a:r>
              <a:rPr lang="en-US" dirty="0" smtClean="0"/>
              <a:t>Available for use in the </a:t>
            </a:r>
            <a:r>
              <a:rPr lang="en-US" dirty="0" err="1" smtClean="0"/>
              <a:t>LibChat</a:t>
            </a:r>
            <a:r>
              <a:rPr lang="en-US" dirty="0" smtClean="0"/>
              <a:t> dashboard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89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Answering Questions – Main Dashboard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7084" t="8876" r="6550" b="26445"/>
          <a:stretch/>
        </p:blipFill>
        <p:spPr>
          <a:xfrm>
            <a:off x="1" y="1409699"/>
            <a:ext cx="12192000" cy="5135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21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</TotalTime>
  <Words>105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LibAnswers Suite</vt:lpstr>
      <vt:lpstr>LibAnswers Suite</vt:lpstr>
      <vt:lpstr>PowerPoint Presentation</vt:lpstr>
      <vt:lpstr>LibAnalytics – What is it?</vt:lpstr>
      <vt:lpstr>PowerPoint Presentation</vt:lpstr>
      <vt:lpstr>PowerPoint Presentation</vt:lpstr>
      <vt:lpstr>Canned messages</vt:lpstr>
      <vt:lpstr>Answering Questions – Main Dashboard</vt:lpstr>
    </vt:vector>
  </TitlesOfParts>
  <Company>CCAC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LibAnswers Suite</dc:title>
  <dc:creator>Galluzzo, Christopher</dc:creator>
  <cp:lastModifiedBy>Galluzzo, Christopher</cp:lastModifiedBy>
  <cp:revision>14</cp:revision>
  <dcterms:created xsi:type="dcterms:W3CDTF">2018-12-07T18:38:00Z</dcterms:created>
  <dcterms:modified xsi:type="dcterms:W3CDTF">2018-12-10T22:30:50Z</dcterms:modified>
</cp:coreProperties>
</file>