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PROCESO LOGISTICO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Gestión de la cadena de suministro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3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38" y="737924"/>
            <a:ext cx="8019393" cy="60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77613"/>
            <a:ext cx="7482794" cy="56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82565"/>
            <a:ext cx="8544910" cy="50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87" y="778340"/>
            <a:ext cx="8064172" cy="6048130"/>
          </a:xfrm>
        </p:spPr>
      </p:pic>
    </p:spTree>
    <p:extLst>
      <p:ext uri="{BB962C8B-B14F-4D97-AF65-F5344CB8AC3E}">
        <p14:creationId xmlns:p14="http://schemas.microsoft.com/office/powerpoint/2010/main" val="22829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39" y="911772"/>
            <a:ext cx="8177443" cy="58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89" y="759371"/>
            <a:ext cx="8039842" cy="60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0" y="903890"/>
            <a:ext cx="77215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006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6</TotalTime>
  <Words>8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PROCESO LOGISTICO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LOGISTICO</dc:title>
  <dc:creator>David</dc:creator>
  <cp:lastModifiedBy>David</cp:lastModifiedBy>
  <cp:revision>3</cp:revision>
  <dcterms:created xsi:type="dcterms:W3CDTF">2022-12-01T13:26:04Z</dcterms:created>
  <dcterms:modified xsi:type="dcterms:W3CDTF">2022-12-01T13:33:16Z</dcterms:modified>
</cp:coreProperties>
</file>