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/>
    <p:restoredTop sz="93692"/>
  </p:normalViewPr>
  <p:slideViewPr>
    <p:cSldViewPr snapToGrid="0" snapToObjects="1">
      <p:cViewPr>
        <p:scale>
          <a:sx n="110" d="100"/>
          <a:sy n="110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6B16-416C-AC4A-83E1-B1EEFDFC1AF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D35F-F093-D841-96D1-56F401F2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6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6B16-416C-AC4A-83E1-B1EEFDFC1AF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D35F-F093-D841-96D1-56F401F2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6B16-416C-AC4A-83E1-B1EEFDFC1AF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D35F-F093-D841-96D1-56F401F2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6B16-416C-AC4A-83E1-B1EEFDFC1AF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D35F-F093-D841-96D1-56F401F2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8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6B16-416C-AC4A-83E1-B1EEFDFC1AF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D35F-F093-D841-96D1-56F401F2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6B16-416C-AC4A-83E1-B1EEFDFC1AF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D35F-F093-D841-96D1-56F401F2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7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6B16-416C-AC4A-83E1-B1EEFDFC1AF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D35F-F093-D841-96D1-56F401F2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8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6B16-416C-AC4A-83E1-B1EEFDFC1AF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D35F-F093-D841-96D1-56F401F2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3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6B16-416C-AC4A-83E1-B1EEFDFC1AF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D35F-F093-D841-96D1-56F401F2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6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6B16-416C-AC4A-83E1-B1EEFDFC1AF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D35F-F093-D841-96D1-56F401F2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4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6B16-416C-AC4A-83E1-B1EEFDFC1AF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D35F-F093-D841-96D1-56F401F2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6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46B16-416C-AC4A-83E1-B1EEFDFC1AF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4D35F-F093-D841-96D1-56F401F2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7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3818965" y="783739"/>
            <a:ext cx="15629580" cy="1638619"/>
            <a:chOff x="-3818965" y="783739"/>
            <a:chExt cx="15629580" cy="1638619"/>
          </a:xfrm>
        </p:grpSpPr>
        <p:grpSp>
          <p:nvGrpSpPr>
            <p:cNvPr id="6" name="Group 5"/>
            <p:cNvGrpSpPr/>
            <p:nvPr/>
          </p:nvGrpSpPr>
          <p:grpSpPr>
            <a:xfrm>
              <a:off x="-3599261" y="783739"/>
              <a:ext cx="15409876" cy="1638619"/>
              <a:chOff x="-3599261" y="783739"/>
              <a:chExt cx="15409876" cy="163861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143" y="783739"/>
                <a:ext cx="1904472" cy="1638619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r="7177"/>
              <a:stretch/>
            </p:blipFill>
            <p:spPr>
              <a:xfrm>
                <a:off x="-3599261" y="1197915"/>
                <a:ext cx="12931518" cy="1076737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-3620801" y="828583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a)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578765" y="817294"/>
              <a:ext cx="767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b)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-3818965" y="783739"/>
              <a:ext cx="15629580" cy="163861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736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26686" y="578555"/>
            <a:ext cx="11685137" cy="4095081"/>
            <a:chOff x="168812" y="717452"/>
            <a:chExt cx="11685137" cy="4095081"/>
          </a:xfrm>
        </p:grpSpPr>
        <p:sp>
          <p:nvSpPr>
            <p:cNvPr id="8" name="Rectangle 7"/>
            <p:cNvSpPr/>
            <p:nvPr/>
          </p:nvSpPr>
          <p:spPr>
            <a:xfrm>
              <a:off x="168812" y="717452"/>
              <a:ext cx="11479237" cy="4095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081" y="939871"/>
              <a:ext cx="5568868" cy="387266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481" y="1181514"/>
              <a:ext cx="5943600" cy="338937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16213" y="870239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55544" y="8702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b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760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17661" y="1203061"/>
            <a:ext cx="9790642" cy="4095081"/>
            <a:chOff x="417661" y="1203061"/>
            <a:chExt cx="9790642" cy="4095081"/>
          </a:xfrm>
        </p:grpSpPr>
        <p:grpSp>
          <p:nvGrpSpPr>
            <p:cNvPr id="10" name="Group 9"/>
            <p:cNvGrpSpPr/>
            <p:nvPr/>
          </p:nvGrpSpPr>
          <p:grpSpPr>
            <a:xfrm>
              <a:off x="417661" y="1203061"/>
              <a:ext cx="9790642" cy="4095081"/>
              <a:chOff x="417661" y="1203061"/>
              <a:chExt cx="9790642" cy="409508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17661" y="1203061"/>
                <a:ext cx="9790642" cy="4095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97" t="15461" r="40767" b="1993"/>
              <a:stretch/>
            </p:blipFill>
            <p:spPr>
              <a:xfrm>
                <a:off x="995082" y="1317812"/>
                <a:ext cx="4316506" cy="398033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1184224" y="1317812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50785" y="131781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4" t="2623" r="6005" b="1639"/>
            <a:stretch/>
          </p:blipFill>
          <p:spPr>
            <a:xfrm>
              <a:off x="6157279" y="1451780"/>
              <a:ext cx="4051024" cy="3704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969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4251</TotalTime>
  <Words>8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Chen</dc:creator>
  <cp:lastModifiedBy>Chen, Dong</cp:lastModifiedBy>
  <cp:revision>11</cp:revision>
  <dcterms:created xsi:type="dcterms:W3CDTF">2017-04-10T15:42:30Z</dcterms:created>
  <dcterms:modified xsi:type="dcterms:W3CDTF">2017-08-27T13:59:14Z</dcterms:modified>
</cp:coreProperties>
</file>