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2" r:id="rId2"/>
    <p:sldId id="256" r:id="rId3"/>
    <p:sldId id="271" r:id="rId4"/>
    <p:sldId id="257" r:id="rId5"/>
    <p:sldId id="259" r:id="rId6"/>
    <p:sldId id="260" r:id="rId7"/>
    <p:sldId id="258" r:id="rId8"/>
    <p:sldId id="261" r:id="rId9"/>
    <p:sldId id="275" r:id="rId10"/>
    <p:sldId id="262" r:id="rId11"/>
    <p:sldId id="263" r:id="rId12"/>
    <p:sldId id="264" r:id="rId13"/>
    <p:sldId id="270" r:id="rId14"/>
    <p:sldId id="265" r:id="rId15"/>
    <p:sldId id="266" r:id="rId16"/>
    <p:sldId id="269" r:id="rId17"/>
    <p:sldId id="267" r:id="rId18"/>
    <p:sldId id="273" r:id="rId19"/>
    <p:sldId id="268" r:id="rId20"/>
    <p:sldId id="274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97" r:id="rId29"/>
    <p:sldId id="284" r:id="rId30"/>
    <p:sldId id="283" r:id="rId31"/>
    <p:sldId id="285" r:id="rId32"/>
    <p:sldId id="286" r:id="rId33"/>
    <p:sldId id="287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3996E-0560-4BCE-9CD3-4918F15B6428}" type="doc">
      <dgm:prSet loTypeId="urn:microsoft.com/office/officeart/2008/layout/HexagonCluster" loCatId="picture" qsTypeId="urn:microsoft.com/office/officeart/2005/8/quickstyle/simple5" qsCatId="simple" csTypeId="urn:microsoft.com/office/officeart/2005/8/colors/colorful4" csCatId="colorful" phldr="1"/>
      <dgm:spPr/>
    </dgm:pt>
    <dgm:pt modelId="{7A6D1A89-389F-4171-926C-B8EF5C317D68}">
      <dgm:prSet phldrT="[Text]"/>
      <dgm:spPr/>
      <dgm:t>
        <a:bodyPr/>
        <a:lstStyle/>
        <a:p>
          <a:r>
            <a:rPr lang="en-US" dirty="0" err="1" smtClean="0"/>
            <a:t>git</a:t>
          </a:r>
          <a:endParaRPr lang="en-US" dirty="0"/>
        </a:p>
      </dgm:t>
    </dgm:pt>
    <dgm:pt modelId="{B63E93BD-8D89-4E1B-B860-2DECC1DCC3B1}" type="parTrans" cxnId="{5DB0E545-892B-42FC-A18E-F7B61735DC7D}">
      <dgm:prSet/>
      <dgm:spPr/>
      <dgm:t>
        <a:bodyPr/>
        <a:lstStyle/>
        <a:p>
          <a:endParaRPr lang="en-US"/>
        </a:p>
      </dgm:t>
    </dgm:pt>
    <dgm:pt modelId="{461F0DBE-E1D7-4EB1-89C0-E7C315442C28}" type="sibTrans" cxnId="{5DB0E545-892B-42FC-A18E-F7B61735DC7D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949" t="6462" r="7949" b="6462"/>
          </a:stretch>
        </a:blipFill>
      </dgm:spPr>
      <dgm:t>
        <a:bodyPr/>
        <a:lstStyle/>
        <a:p>
          <a:endParaRPr lang="en-US"/>
        </a:p>
      </dgm:t>
    </dgm:pt>
    <dgm:pt modelId="{46FFD07F-B1A2-45FE-A7D0-6B7F4034A309}">
      <dgm:prSet phldrT="[Text]"/>
      <dgm:spPr/>
      <dgm:t>
        <a:bodyPr/>
        <a:lstStyle/>
        <a:p>
          <a:r>
            <a:rPr lang="en-US" dirty="0" smtClean="0"/>
            <a:t>Google Code</a:t>
          </a:r>
          <a:endParaRPr lang="en-US" dirty="0"/>
        </a:p>
      </dgm:t>
    </dgm:pt>
    <dgm:pt modelId="{33733BB0-B187-4E90-B5B2-DED346DDB260}" type="parTrans" cxnId="{8D9519C0-7E26-461F-982C-C8EA05E27F72}">
      <dgm:prSet/>
      <dgm:spPr/>
      <dgm:t>
        <a:bodyPr/>
        <a:lstStyle/>
        <a:p>
          <a:endParaRPr lang="en-US"/>
        </a:p>
      </dgm:t>
    </dgm:pt>
    <dgm:pt modelId="{222FBD8E-8CE3-4E06-A3A3-42CE394FBFD2}" type="sibTrans" cxnId="{8D9519C0-7E26-461F-982C-C8EA05E27F7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68" t="20068" r="-6068" b="20068"/>
          </a:stretch>
        </a:blipFill>
      </dgm:spPr>
      <dgm:t>
        <a:bodyPr/>
        <a:lstStyle/>
        <a:p>
          <a:endParaRPr lang="en-US"/>
        </a:p>
      </dgm:t>
    </dgm:pt>
    <dgm:pt modelId="{EC2CAE67-FD4C-46FF-87DB-49BF73114B59}">
      <dgm:prSet phldrT="[Text]"/>
      <dgm:spPr/>
      <dgm:t>
        <a:bodyPr/>
        <a:lstStyle/>
        <a:p>
          <a:r>
            <a:rPr lang="en-US" dirty="0" smtClean="0"/>
            <a:t>Google Developers</a:t>
          </a:r>
          <a:endParaRPr lang="en-US" dirty="0"/>
        </a:p>
      </dgm:t>
    </dgm:pt>
    <dgm:pt modelId="{F36FCED0-BA73-46C6-BB25-248ED0F2FCD2}" type="parTrans" cxnId="{9D2A2240-FA9F-4C41-8DA3-6E0EF9C1B1C8}">
      <dgm:prSet/>
      <dgm:spPr/>
      <dgm:t>
        <a:bodyPr/>
        <a:lstStyle/>
        <a:p>
          <a:endParaRPr lang="en-US"/>
        </a:p>
      </dgm:t>
    </dgm:pt>
    <dgm:pt modelId="{6DCB9AD6-D4C8-4755-A912-8B786B094350}" type="sibTrans" cxnId="{9D2A2240-FA9F-4C41-8DA3-6E0EF9C1B1C8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613" t="33673" r="5613" b="33673"/>
          </a:stretch>
        </a:blipFill>
      </dgm:spPr>
      <dgm:t>
        <a:bodyPr/>
        <a:lstStyle/>
        <a:p>
          <a:endParaRPr lang="en-US"/>
        </a:p>
      </dgm:t>
    </dgm:pt>
    <dgm:pt modelId="{DF08C8C7-7156-4CC5-969C-D60B8A5CE06F}">
      <dgm:prSet phldrT="[Text]"/>
      <dgm:spPr/>
      <dgm:t>
        <a:bodyPr/>
        <a:lstStyle/>
        <a:p>
          <a:r>
            <a:rPr lang="en-US" dirty="0" smtClean="0"/>
            <a:t>Tortoise </a:t>
          </a:r>
          <a:r>
            <a:rPr lang="en-US" dirty="0" err="1" smtClean="0"/>
            <a:t>Git</a:t>
          </a:r>
          <a:endParaRPr lang="en-US" dirty="0"/>
        </a:p>
      </dgm:t>
    </dgm:pt>
    <dgm:pt modelId="{D9E92BF2-60ED-4600-BB73-0E2FD7D29932}" type="parTrans" cxnId="{F7F0DB2E-728B-43D5-B3CA-996393C5C33A}">
      <dgm:prSet/>
      <dgm:spPr/>
      <dgm:t>
        <a:bodyPr/>
        <a:lstStyle/>
        <a:p>
          <a:endParaRPr lang="en-US"/>
        </a:p>
      </dgm:t>
    </dgm:pt>
    <dgm:pt modelId="{3227CB1C-08FE-4CBF-8A87-D5075F54E826}" type="sibTrans" cxnId="{F7F0DB2E-728B-43D5-B3CA-996393C5C33A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950" t="-8000" r="17294" b="-8000"/>
          </a:stretch>
        </a:blipFill>
      </dgm:spPr>
      <dgm:t>
        <a:bodyPr/>
        <a:lstStyle/>
        <a:p>
          <a:endParaRPr lang="en-US"/>
        </a:p>
      </dgm:t>
    </dgm:pt>
    <dgm:pt modelId="{7551889A-66B5-42AC-9578-658673268333}">
      <dgm:prSet phldrT="[Text]"/>
      <dgm:spPr/>
      <dgm:t>
        <a:bodyPr/>
        <a:lstStyle/>
        <a:p>
          <a:r>
            <a:rPr lang="en-US" dirty="0" err="1" smtClean="0"/>
            <a:t>Yii</a:t>
          </a:r>
          <a:r>
            <a:rPr lang="en-US" dirty="0" smtClean="0"/>
            <a:t> Framework</a:t>
          </a:r>
          <a:endParaRPr lang="en-US" dirty="0"/>
        </a:p>
      </dgm:t>
    </dgm:pt>
    <dgm:pt modelId="{658518F9-4553-42E8-A233-834DEF1B6831}" type="parTrans" cxnId="{B27623AC-9185-4642-B3BB-C1E9189C1425}">
      <dgm:prSet/>
      <dgm:spPr/>
      <dgm:t>
        <a:bodyPr/>
        <a:lstStyle/>
        <a:p>
          <a:endParaRPr lang="en-US"/>
        </a:p>
      </dgm:t>
    </dgm:pt>
    <dgm:pt modelId="{24854A40-E429-429B-95E2-9E4F8C05E6F0}" type="sibTrans" cxnId="{B27623AC-9185-4642-B3BB-C1E9189C1425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2622" t="-8000" r="12622" b="-8000"/>
          </a:stretch>
        </a:blipFill>
      </dgm:spPr>
      <dgm:t>
        <a:bodyPr/>
        <a:lstStyle/>
        <a:p>
          <a:endParaRPr lang="en-US"/>
        </a:p>
      </dgm:t>
    </dgm:pt>
    <dgm:pt modelId="{4309739A-C5E5-42BC-9867-702F455A0CF7}" type="pres">
      <dgm:prSet presAssocID="{1563996E-0560-4BCE-9CD3-4918F15B6428}" presName="Name0" presStyleCnt="0">
        <dgm:presLayoutVars>
          <dgm:chMax val="21"/>
          <dgm:chPref val="21"/>
        </dgm:presLayoutVars>
      </dgm:prSet>
      <dgm:spPr/>
    </dgm:pt>
    <dgm:pt modelId="{04B61916-1AD2-4DA6-8A58-1799176DF976}" type="pres">
      <dgm:prSet presAssocID="{7A6D1A89-389F-4171-926C-B8EF5C317D68}" presName="text1" presStyleCnt="0"/>
      <dgm:spPr/>
    </dgm:pt>
    <dgm:pt modelId="{6867C090-0686-469A-8F3C-DC6AC1B77519}" type="pres">
      <dgm:prSet presAssocID="{7A6D1A89-389F-4171-926C-B8EF5C317D68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8C4EC-D90B-47E2-9C4C-BABFB1221EC1}" type="pres">
      <dgm:prSet presAssocID="{7A6D1A89-389F-4171-926C-B8EF5C317D68}" presName="textaccent1" presStyleCnt="0"/>
      <dgm:spPr/>
    </dgm:pt>
    <dgm:pt modelId="{1F61A30A-5633-4A37-B69B-B84771C1A702}" type="pres">
      <dgm:prSet presAssocID="{7A6D1A89-389F-4171-926C-B8EF5C317D68}" presName="accentRepeatNode" presStyleLbl="solidAlignAcc1" presStyleIdx="0" presStyleCnt="10"/>
      <dgm:spPr/>
    </dgm:pt>
    <dgm:pt modelId="{8582A3BF-9A7A-477E-B5F9-71BF22BB4A57}" type="pres">
      <dgm:prSet presAssocID="{461F0DBE-E1D7-4EB1-89C0-E7C315442C28}" presName="image1" presStyleCnt="0"/>
      <dgm:spPr/>
    </dgm:pt>
    <dgm:pt modelId="{EFC75188-B091-494E-ACCD-25092C28C4F5}" type="pres">
      <dgm:prSet presAssocID="{461F0DBE-E1D7-4EB1-89C0-E7C315442C28}" presName="imageRepeatNode" presStyleLbl="alignAcc1" presStyleIdx="0" presStyleCnt="5"/>
      <dgm:spPr/>
      <dgm:t>
        <a:bodyPr/>
        <a:lstStyle/>
        <a:p>
          <a:endParaRPr lang="en-US"/>
        </a:p>
      </dgm:t>
    </dgm:pt>
    <dgm:pt modelId="{F2261E33-BDF4-41C7-8A04-DB893FF31C6D}" type="pres">
      <dgm:prSet presAssocID="{461F0DBE-E1D7-4EB1-89C0-E7C315442C28}" presName="imageaccent1" presStyleCnt="0"/>
      <dgm:spPr/>
    </dgm:pt>
    <dgm:pt modelId="{6784B326-8E74-47B9-A406-09F40848E42C}" type="pres">
      <dgm:prSet presAssocID="{461F0DBE-E1D7-4EB1-89C0-E7C315442C28}" presName="accentRepeatNode" presStyleLbl="solidAlignAcc1" presStyleIdx="1" presStyleCnt="10"/>
      <dgm:spPr>
        <a:noFill/>
      </dgm:spPr>
    </dgm:pt>
    <dgm:pt modelId="{2740CDB4-2899-4F82-A17C-3B5D38B888CA}" type="pres">
      <dgm:prSet presAssocID="{46FFD07F-B1A2-45FE-A7D0-6B7F4034A309}" presName="text2" presStyleCnt="0"/>
      <dgm:spPr/>
    </dgm:pt>
    <dgm:pt modelId="{E2480090-48BA-427D-BDC1-16ADA2FADCF1}" type="pres">
      <dgm:prSet presAssocID="{46FFD07F-B1A2-45FE-A7D0-6B7F4034A3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24268-88A1-483E-B71C-6F201445B3DD}" type="pres">
      <dgm:prSet presAssocID="{46FFD07F-B1A2-45FE-A7D0-6B7F4034A309}" presName="textaccent2" presStyleCnt="0"/>
      <dgm:spPr/>
    </dgm:pt>
    <dgm:pt modelId="{20113B48-73F1-4E3E-9192-A40052289F3E}" type="pres">
      <dgm:prSet presAssocID="{46FFD07F-B1A2-45FE-A7D0-6B7F4034A309}" presName="accentRepeatNode" presStyleLbl="solidAlignAcc1" presStyleIdx="2" presStyleCnt="10"/>
      <dgm:spPr/>
    </dgm:pt>
    <dgm:pt modelId="{5C64AB8C-70DE-4EE3-8200-74034968E7C8}" type="pres">
      <dgm:prSet presAssocID="{222FBD8E-8CE3-4E06-A3A3-42CE394FBFD2}" presName="image2" presStyleCnt="0"/>
      <dgm:spPr/>
    </dgm:pt>
    <dgm:pt modelId="{DFA8A769-2797-4C01-9D86-861C8F40C02D}" type="pres">
      <dgm:prSet presAssocID="{222FBD8E-8CE3-4E06-A3A3-42CE394FBFD2}" presName="imageRepeatNode" presStyleLbl="alignAcc1" presStyleIdx="1" presStyleCnt="5"/>
      <dgm:spPr/>
      <dgm:t>
        <a:bodyPr/>
        <a:lstStyle/>
        <a:p>
          <a:endParaRPr lang="en-US"/>
        </a:p>
      </dgm:t>
    </dgm:pt>
    <dgm:pt modelId="{9069D98D-D146-4002-89FC-46F3A35ECBD3}" type="pres">
      <dgm:prSet presAssocID="{222FBD8E-8CE3-4E06-A3A3-42CE394FBFD2}" presName="imageaccent2" presStyleCnt="0"/>
      <dgm:spPr/>
    </dgm:pt>
    <dgm:pt modelId="{819BC581-ACB0-468F-AB1A-8F123E5ED0B6}" type="pres">
      <dgm:prSet presAssocID="{222FBD8E-8CE3-4E06-A3A3-42CE394FBFD2}" presName="accentRepeatNode" presStyleLbl="solidAlignAcc1" presStyleIdx="3" presStyleCnt="10"/>
      <dgm:spPr/>
    </dgm:pt>
    <dgm:pt modelId="{11F758D5-A38F-492D-BB61-B0A8063E603B}" type="pres">
      <dgm:prSet presAssocID="{EC2CAE67-FD4C-46FF-87DB-49BF73114B59}" presName="text3" presStyleCnt="0"/>
      <dgm:spPr/>
    </dgm:pt>
    <dgm:pt modelId="{AA79E4AC-428D-4C9E-9493-6391AABF1009}" type="pres">
      <dgm:prSet presAssocID="{EC2CAE67-FD4C-46FF-87DB-49BF73114B59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A7784-78F5-4AC4-A280-900889E3EF84}" type="pres">
      <dgm:prSet presAssocID="{EC2CAE67-FD4C-46FF-87DB-49BF73114B59}" presName="textaccent3" presStyleCnt="0"/>
      <dgm:spPr/>
    </dgm:pt>
    <dgm:pt modelId="{65F2E7F5-F400-46F0-A995-0573132BF63B}" type="pres">
      <dgm:prSet presAssocID="{EC2CAE67-FD4C-46FF-87DB-49BF73114B59}" presName="accentRepeatNode" presStyleLbl="solidAlignAcc1" presStyleIdx="4" presStyleCnt="10"/>
      <dgm:spPr/>
    </dgm:pt>
    <dgm:pt modelId="{B7B023D1-41A8-45C0-AF7D-25D9D3E4E663}" type="pres">
      <dgm:prSet presAssocID="{6DCB9AD6-D4C8-4755-A912-8B786B094350}" presName="image3" presStyleCnt="0"/>
      <dgm:spPr/>
    </dgm:pt>
    <dgm:pt modelId="{AEE4419D-CADB-4A97-B8C4-921014E9596A}" type="pres">
      <dgm:prSet presAssocID="{6DCB9AD6-D4C8-4755-A912-8B786B094350}" presName="imageRepeatNode" presStyleLbl="alignAcc1" presStyleIdx="2" presStyleCnt="5"/>
      <dgm:spPr/>
      <dgm:t>
        <a:bodyPr/>
        <a:lstStyle/>
        <a:p>
          <a:endParaRPr lang="en-US"/>
        </a:p>
      </dgm:t>
    </dgm:pt>
    <dgm:pt modelId="{440BBD95-31B4-4523-B261-51A08FA0CC26}" type="pres">
      <dgm:prSet presAssocID="{6DCB9AD6-D4C8-4755-A912-8B786B094350}" presName="imageaccent3" presStyleCnt="0"/>
      <dgm:spPr/>
    </dgm:pt>
    <dgm:pt modelId="{B48FC80A-BC06-480E-A1FF-2548483955F7}" type="pres">
      <dgm:prSet presAssocID="{6DCB9AD6-D4C8-4755-A912-8B786B094350}" presName="accentRepeatNode" presStyleLbl="solidAlignAcc1" presStyleIdx="5" presStyleCnt="10"/>
      <dgm:spPr/>
    </dgm:pt>
    <dgm:pt modelId="{0A807036-4044-458B-A83D-0A7113411F09}" type="pres">
      <dgm:prSet presAssocID="{DF08C8C7-7156-4CC5-969C-D60B8A5CE06F}" presName="text4" presStyleCnt="0"/>
      <dgm:spPr/>
    </dgm:pt>
    <dgm:pt modelId="{C2F4FD49-78CF-4183-A883-AA206D8D590A}" type="pres">
      <dgm:prSet presAssocID="{DF08C8C7-7156-4CC5-969C-D60B8A5CE06F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C757E-91B5-467C-931D-820511B4B4B8}" type="pres">
      <dgm:prSet presAssocID="{DF08C8C7-7156-4CC5-969C-D60B8A5CE06F}" presName="textaccent4" presStyleCnt="0"/>
      <dgm:spPr/>
    </dgm:pt>
    <dgm:pt modelId="{EEE165F1-10DF-496F-BE3D-521965B8F399}" type="pres">
      <dgm:prSet presAssocID="{DF08C8C7-7156-4CC5-969C-D60B8A5CE06F}" presName="accentRepeatNode" presStyleLbl="solidAlignAcc1" presStyleIdx="6" presStyleCnt="10"/>
      <dgm:spPr/>
    </dgm:pt>
    <dgm:pt modelId="{C113A529-6031-4EF9-BB96-0FA0747967B8}" type="pres">
      <dgm:prSet presAssocID="{3227CB1C-08FE-4CBF-8A87-D5075F54E826}" presName="image4" presStyleCnt="0"/>
      <dgm:spPr/>
    </dgm:pt>
    <dgm:pt modelId="{763CC04F-6588-4346-A172-B883A6ECF8C6}" type="pres">
      <dgm:prSet presAssocID="{3227CB1C-08FE-4CBF-8A87-D5075F54E826}" presName="imageRepeatNode" presStyleLbl="alignAcc1" presStyleIdx="3" presStyleCnt="5"/>
      <dgm:spPr/>
      <dgm:t>
        <a:bodyPr/>
        <a:lstStyle/>
        <a:p>
          <a:endParaRPr lang="en-US"/>
        </a:p>
      </dgm:t>
    </dgm:pt>
    <dgm:pt modelId="{2B38B4BA-2322-4642-9761-8E6365B085CE}" type="pres">
      <dgm:prSet presAssocID="{3227CB1C-08FE-4CBF-8A87-D5075F54E826}" presName="imageaccent4" presStyleCnt="0"/>
      <dgm:spPr/>
    </dgm:pt>
    <dgm:pt modelId="{6F6A3373-1D47-43D9-9871-7EF0BB542A64}" type="pres">
      <dgm:prSet presAssocID="{3227CB1C-08FE-4CBF-8A87-D5075F54E826}" presName="accentRepeatNode" presStyleLbl="solidAlignAcc1" presStyleIdx="7" presStyleCnt="10"/>
      <dgm:spPr/>
    </dgm:pt>
    <dgm:pt modelId="{7E07FD51-382D-4680-9DA5-B26177656214}" type="pres">
      <dgm:prSet presAssocID="{7551889A-66B5-42AC-9578-658673268333}" presName="text5" presStyleCnt="0"/>
      <dgm:spPr/>
    </dgm:pt>
    <dgm:pt modelId="{3ADCD2DE-F4AB-41D5-BE2E-4B196FEB6EC9}" type="pres">
      <dgm:prSet presAssocID="{7551889A-66B5-42AC-9578-658673268333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B112E-1A5E-4A46-8346-8EA11370D56E}" type="pres">
      <dgm:prSet presAssocID="{7551889A-66B5-42AC-9578-658673268333}" presName="textaccent5" presStyleCnt="0"/>
      <dgm:spPr/>
    </dgm:pt>
    <dgm:pt modelId="{910562E8-A89E-4E23-8A12-46B1F3C4540D}" type="pres">
      <dgm:prSet presAssocID="{7551889A-66B5-42AC-9578-658673268333}" presName="accentRepeatNode" presStyleLbl="solidAlignAcc1" presStyleIdx="8" presStyleCnt="10"/>
      <dgm:spPr/>
    </dgm:pt>
    <dgm:pt modelId="{5F2932A0-4357-4978-A10A-3263C2C9D11C}" type="pres">
      <dgm:prSet presAssocID="{24854A40-E429-429B-95E2-9E4F8C05E6F0}" presName="image5" presStyleCnt="0"/>
      <dgm:spPr/>
    </dgm:pt>
    <dgm:pt modelId="{DB7BCA93-8C1D-4525-AC0D-CA03EFCB6CC0}" type="pres">
      <dgm:prSet presAssocID="{24854A40-E429-429B-95E2-9E4F8C05E6F0}" presName="imageRepeatNode" presStyleLbl="alignAcc1" presStyleIdx="4" presStyleCnt="5" custScaleY="103403"/>
      <dgm:spPr/>
      <dgm:t>
        <a:bodyPr/>
        <a:lstStyle/>
        <a:p>
          <a:endParaRPr lang="en-US"/>
        </a:p>
      </dgm:t>
    </dgm:pt>
    <dgm:pt modelId="{F612088A-247A-4DB6-895A-C529F3FAD220}" type="pres">
      <dgm:prSet presAssocID="{24854A40-E429-429B-95E2-9E4F8C05E6F0}" presName="imageaccent5" presStyleCnt="0"/>
      <dgm:spPr/>
    </dgm:pt>
    <dgm:pt modelId="{9FA5E5D9-F5EE-4097-808C-2A68D5502180}" type="pres">
      <dgm:prSet presAssocID="{24854A40-E429-429B-95E2-9E4F8C05E6F0}" presName="accentRepeatNode" presStyleLbl="solidAlignAcc1" presStyleIdx="9" presStyleCnt="10"/>
      <dgm:spPr/>
    </dgm:pt>
  </dgm:ptLst>
  <dgm:cxnLst>
    <dgm:cxn modelId="{B27623AC-9185-4642-B3BB-C1E9189C1425}" srcId="{1563996E-0560-4BCE-9CD3-4918F15B6428}" destId="{7551889A-66B5-42AC-9578-658673268333}" srcOrd="4" destOrd="0" parTransId="{658518F9-4553-42E8-A233-834DEF1B6831}" sibTransId="{24854A40-E429-429B-95E2-9E4F8C05E6F0}"/>
    <dgm:cxn modelId="{409FD094-D1B7-42D2-85D6-29270EC40734}" type="presOf" srcId="{222FBD8E-8CE3-4E06-A3A3-42CE394FBFD2}" destId="{DFA8A769-2797-4C01-9D86-861C8F40C02D}" srcOrd="0" destOrd="0" presId="urn:microsoft.com/office/officeart/2008/layout/HexagonCluster"/>
    <dgm:cxn modelId="{5DB0E545-892B-42FC-A18E-F7B61735DC7D}" srcId="{1563996E-0560-4BCE-9CD3-4918F15B6428}" destId="{7A6D1A89-389F-4171-926C-B8EF5C317D68}" srcOrd="0" destOrd="0" parTransId="{B63E93BD-8D89-4E1B-B860-2DECC1DCC3B1}" sibTransId="{461F0DBE-E1D7-4EB1-89C0-E7C315442C28}"/>
    <dgm:cxn modelId="{B1605618-0BD4-44A3-8913-BDBD2508AFEC}" type="presOf" srcId="{3227CB1C-08FE-4CBF-8A87-D5075F54E826}" destId="{763CC04F-6588-4346-A172-B883A6ECF8C6}" srcOrd="0" destOrd="0" presId="urn:microsoft.com/office/officeart/2008/layout/HexagonCluster"/>
    <dgm:cxn modelId="{AEC1DC71-CD4A-4951-89BB-EF7304FCB8B5}" type="presOf" srcId="{24854A40-E429-429B-95E2-9E4F8C05E6F0}" destId="{DB7BCA93-8C1D-4525-AC0D-CA03EFCB6CC0}" srcOrd="0" destOrd="0" presId="urn:microsoft.com/office/officeart/2008/layout/HexagonCluster"/>
    <dgm:cxn modelId="{F7F0DB2E-728B-43D5-B3CA-996393C5C33A}" srcId="{1563996E-0560-4BCE-9CD3-4918F15B6428}" destId="{DF08C8C7-7156-4CC5-969C-D60B8A5CE06F}" srcOrd="3" destOrd="0" parTransId="{D9E92BF2-60ED-4600-BB73-0E2FD7D29932}" sibTransId="{3227CB1C-08FE-4CBF-8A87-D5075F54E826}"/>
    <dgm:cxn modelId="{8D9519C0-7E26-461F-982C-C8EA05E27F72}" srcId="{1563996E-0560-4BCE-9CD3-4918F15B6428}" destId="{46FFD07F-B1A2-45FE-A7D0-6B7F4034A309}" srcOrd="1" destOrd="0" parTransId="{33733BB0-B187-4E90-B5B2-DED346DDB260}" sibTransId="{222FBD8E-8CE3-4E06-A3A3-42CE394FBFD2}"/>
    <dgm:cxn modelId="{FC2B4DDC-835C-47CC-8BF8-A9E5E2B3A06A}" type="presOf" srcId="{6DCB9AD6-D4C8-4755-A912-8B786B094350}" destId="{AEE4419D-CADB-4A97-B8C4-921014E9596A}" srcOrd="0" destOrd="0" presId="urn:microsoft.com/office/officeart/2008/layout/HexagonCluster"/>
    <dgm:cxn modelId="{9D2A2240-FA9F-4C41-8DA3-6E0EF9C1B1C8}" srcId="{1563996E-0560-4BCE-9CD3-4918F15B6428}" destId="{EC2CAE67-FD4C-46FF-87DB-49BF73114B59}" srcOrd="2" destOrd="0" parTransId="{F36FCED0-BA73-46C6-BB25-248ED0F2FCD2}" sibTransId="{6DCB9AD6-D4C8-4755-A912-8B786B094350}"/>
    <dgm:cxn modelId="{ECB87DE7-3B71-40D5-AA88-9B346C1C5B06}" type="presOf" srcId="{46FFD07F-B1A2-45FE-A7D0-6B7F4034A309}" destId="{E2480090-48BA-427D-BDC1-16ADA2FADCF1}" srcOrd="0" destOrd="0" presId="urn:microsoft.com/office/officeart/2008/layout/HexagonCluster"/>
    <dgm:cxn modelId="{1BDFFC1E-5950-41E9-88B5-6CEA4A3CDCE9}" type="presOf" srcId="{7A6D1A89-389F-4171-926C-B8EF5C317D68}" destId="{6867C090-0686-469A-8F3C-DC6AC1B77519}" srcOrd="0" destOrd="0" presId="urn:microsoft.com/office/officeart/2008/layout/HexagonCluster"/>
    <dgm:cxn modelId="{BD94C957-749B-4E7D-840E-2AF182823E1D}" type="presOf" srcId="{7551889A-66B5-42AC-9578-658673268333}" destId="{3ADCD2DE-F4AB-41D5-BE2E-4B196FEB6EC9}" srcOrd="0" destOrd="0" presId="urn:microsoft.com/office/officeart/2008/layout/HexagonCluster"/>
    <dgm:cxn modelId="{FD7E6B3D-42D6-494A-A3EE-C07904F0FC5A}" type="presOf" srcId="{461F0DBE-E1D7-4EB1-89C0-E7C315442C28}" destId="{EFC75188-B091-494E-ACCD-25092C28C4F5}" srcOrd="0" destOrd="0" presId="urn:microsoft.com/office/officeart/2008/layout/HexagonCluster"/>
    <dgm:cxn modelId="{F424E1FD-7A05-4898-996F-3FFC0CB67AD0}" type="presOf" srcId="{DF08C8C7-7156-4CC5-969C-D60B8A5CE06F}" destId="{C2F4FD49-78CF-4183-A883-AA206D8D590A}" srcOrd="0" destOrd="0" presId="urn:microsoft.com/office/officeart/2008/layout/HexagonCluster"/>
    <dgm:cxn modelId="{B87C4873-71BB-4571-8561-69D2D3F98780}" type="presOf" srcId="{EC2CAE67-FD4C-46FF-87DB-49BF73114B59}" destId="{AA79E4AC-428D-4C9E-9493-6391AABF1009}" srcOrd="0" destOrd="0" presId="urn:microsoft.com/office/officeart/2008/layout/HexagonCluster"/>
    <dgm:cxn modelId="{0395EDFE-2A64-4958-B3C3-8EE5446B426B}" type="presOf" srcId="{1563996E-0560-4BCE-9CD3-4918F15B6428}" destId="{4309739A-C5E5-42BC-9867-702F455A0CF7}" srcOrd="0" destOrd="0" presId="urn:microsoft.com/office/officeart/2008/layout/HexagonCluster"/>
    <dgm:cxn modelId="{6341EA1F-3CC5-4201-B17C-E6A6C2D60380}" type="presParOf" srcId="{4309739A-C5E5-42BC-9867-702F455A0CF7}" destId="{04B61916-1AD2-4DA6-8A58-1799176DF976}" srcOrd="0" destOrd="0" presId="urn:microsoft.com/office/officeart/2008/layout/HexagonCluster"/>
    <dgm:cxn modelId="{710661B4-E206-4DC6-8BA5-FD242DE55D65}" type="presParOf" srcId="{04B61916-1AD2-4DA6-8A58-1799176DF976}" destId="{6867C090-0686-469A-8F3C-DC6AC1B77519}" srcOrd="0" destOrd="0" presId="urn:microsoft.com/office/officeart/2008/layout/HexagonCluster"/>
    <dgm:cxn modelId="{36CBE37B-D057-4E00-9270-CEC61E0820EC}" type="presParOf" srcId="{4309739A-C5E5-42BC-9867-702F455A0CF7}" destId="{27E8C4EC-D90B-47E2-9C4C-BABFB1221EC1}" srcOrd="1" destOrd="0" presId="urn:microsoft.com/office/officeart/2008/layout/HexagonCluster"/>
    <dgm:cxn modelId="{B474C2D4-EA15-4291-9797-5E6D735E6684}" type="presParOf" srcId="{27E8C4EC-D90B-47E2-9C4C-BABFB1221EC1}" destId="{1F61A30A-5633-4A37-B69B-B84771C1A702}" srcOrd="0" destOrd="0" presId="urn:microsoft.com/office/officeart/2008/layout/HexagonCluster"/>
    <dgm:cxn modelId="{C7F9EAE1-D766-433E-9C27-7E0005A54F25}" type="presParOf" srcId="{4309739A-C5E5-42BC-9867-702F455A0CF7}" destId="{8582A3BF-9A7A-477E-B5F9-71BF22BB4A57}" srcOrd="2" destOrd="0" presId="urn:microsoft.com/office/officeart/2008/layout/HexagonCluster"/>
    <dgm:cxn modelId="{FB58A4F1-BBEB-4F68-A186-EA41C09E2668}" type="presParOf" srcId="{8582A3BF-9A7A-477E-B5F9-71BF22BB4A57}" destId="{EFC75188-B091-494E-ACCD-25092C28C4F5}" srcOrd="0" destOrd="0" presId="urn:microsoft.com/office/officeart/2008/layout/HexagonCluster"/>
    <dgm:cxn modelId="{02AFAF84-07C1-4392-B8CC-E9EDF1B60E6E}" type="presParOf" srcId="{4309739A-C5E5-42BC-9867-702F455A0CF7}" destId="{F2261E33-BDF4-41C7-8A04-DB893FF31C6D}" srcOrd="3" destOrd="0" presId="urn:microsoft.com/office/officeart/2008/layout/HexagonCluster"/>
    <dgm:cxn modelId="{7CAE5BF4-C8F0-4FBC-9BF0-1F23241F1017}" type="presParOf" srcId="{F2261E33-BDF4-41C7-8A04-DB893FF31C6D}" destId="{6784B326-8E74-47B9-A406-09F40848E42C}" srcOrd="0" destOrd="0" presId="urn:microsoft.com/office/officeart/2008/layout/HexagonCluster"/>
    <dgm:cxn modelId="{709A4C95-3B76-4B26-BECD-E4E1EE61071B}" type="presParOf" srcId="{4309739A-C5E5-42BC-9867-702F455A0CF7}" destId="{2740CDB4-2899-4F82-A17C-3B5D38B888CA}" srcOrd="4" destOrd="0" presId="urn:microsoft.com/office/officeart/2008/layout/HexagonCluster"/>
    <dgm:cxn modelId="{97AC1EB7-2152-497E-81B1-16205CDD656E}" type="presParOf" srcId="{2740CDB4-2899-4F82-A17C-3B5D38B888CA}" destId="{E2480090-48BA-427D-BDC1-16ADA2FADCF1}" srcOrd="0" destOrd="0" presId="urn:microsoft.com/office/officeart/2008/layout/HexagonCluster"/>
    <dgm:cxn modelId="{982F1D37-B87C-4A88-AA98-6A2B7923EA83}" type="presParOf" srcId="{4309739A-C5E5-42BC-9867-702F455A0CF7}" destId="{E1724268-88A1-483E-B71C-6F201445B3DD}" srcOrd="5" destOrd="0" presId="urn:microsoft.com/office/officeart/2008/layout/HexagonCluster"/>
    <dgm:cxn modelId="{AC4F4211-9706-4A4A-92C7-0CB4EFA95F65}" type="presParOf" srcId="{E1724268-88A1-483E-B71C-6F201445B3DD}" destId="{20113B48-73F1-4E3E-9192-A40052289F3E}" srcOrd="0" destOrd="0" presId="urn:microsoft.com/office/officeart/2008/layout/HexagonCluster"/>
    <dgm:cxn modelId="{1779E164-6AD8-4917-A921-30C5DE446840}" type="presParOf" srcId="{4309739A-C5E5-42BC-9867-702F455A0CF7}" destId="{5C64AB8C-70DE-4EE3-8200-74034968E7C8}" srcOrd="6" destOrd="0" presId="urn:microsoft.com/office/officeart/2008/layout/HexagonCluster"/>
    <dgm:cxn modelId="{21847555-9BE4-4977-8462-9D8F96CFBFFE}" type="presParOf" srcId="{5C64AB8C-70DE-4EE3-8200-74034968E7C8}" destId="{DFA8A769-2797-4C01-9D86-861C8F40C02D}" srcOrd="0" destOrd="0" presId="urn:microsoft.com/office/officeart/2008/layout/HexagonCluster"/>
    <dgm:cxn modelId="{0689A5E2-CC88-49EF-88DD-BDD8D2C0A862}" type="presParOf" srcId="{4309739A-C5E5-42BC-9867-702F455A0CF7}" destId="{9069D98D-D146-4002-89FC-46F3A35ECBD3}" srcOrd="7" destOrd="0" presId="urn:microsoft.com/office/officeart/2008/layout/HexagonCluster"/>
    <dgm:cxn modelId="{D4509C6E-7FFD-44FE-83B5-4B86EA67E7E5}" type="presParOf" srcId="{9069D98D-D146-4002-89FC-46F3A35ECBD3}" destId="{819BC581-ACB0-468F-AB1A-8F123E5ED0B6}" srcOrd="0" destOrd="0" presId="urn:microsoft.com/office/officeart/2008/layout/HexagonCluster"/>
    <dgm:cxn modelId="{9E41D3B1-1F84-44E2-B5BC-20C767F305C6}" type="presParOf" srcId="{4309739A-C5E5-42BC-9867-702F455A0CF7}" destId="{11F758D5-A38F-492D-BB61-B0A8063E603B}" srcOrd="8" destOrd="0" presId="urn:microsoft.com/office/officeart/2008/layout/HexagonCluster"/>
    <dgm:cxn modelId="{37E5B86F-A4F6-4C5D-8F39-9F28C69FC035}" type="presParOf" srcId="{11F758D5-A38F-492D-BB61-B0A8063E603B}" destId="{AA79E4AC-428D-4C9E-9493-6391AABF1009}" srcOrd="0" destOrd="0" presId="urn:microsoft.com/office/officeart/2008/layout/HexagonCluster"/>
    <dgm:cxn modelId="{F7D991AE-A1CE-406E-BD41-0D57AC3DFA30}" type="presParOf" srcId="{4309739A-C5E5-42BC-9867-702F455A0CF7}" destId="{D3CA7784-78F5-4AC4-A280-900889E3EF84}" srcOrd="9" destOrd="0" presId="urn:microsoft.com/office/officeart/2008/layout/HexagonCluster"/>
    <dgm:cxn modelId="{13166B21-BB35-4C1F-AFCB-1E130C982900}" type="presParOf" srcId="{D3CA7784-78F5-4AC4-A280-900889E3EF84}" destId="{65F2E7F5-F400-46F0-A995-0573132BF63B}" srcOrd="0" destOrd="0" presId="urn:microsoft.com/office/officeart/2008/layout/HexagonCluster"/>
    <dgm:cxn modelId="{F8F9F31E-75E5-45D7-8FCB-D39060CC4A6A}" type="presParOf" srcId="{4309739A-C5E5-42BC-9867-702F455A0CF7}" destId="{B7B023D1-41A8-45C0-AF7D-25D9D3E4E663}" srcOrd="10" destOrd="0" presId="urn:microsoft.com/office/officeart/2008/layout/HexagonCluster"/>
    <dgm:cxn modelId="{7A02DAAC-62AD-4ABA-AD73-549AA2435ADD}" type="presParOf" srcId="{B7B023D1-41A8-45C0-AF7D-25D9D3E4E663}" destId="{AEE4419D-CADB-4A97-B8C4-921014E9596A}" srcOrd="0" destOrd="0" presId="urn:microsoft.com/office/officeart/2008/layout/HexagonCluster"/>
    <dgm:cxn modelId="{17EDF8F8-2A15-4822-883B-6794C7542DD9}" type="presParOf" srcId="{4309739A-C5E5-42BC-9867-702F455A0CF7}" destId="{440BBD95-31B4-4523-B261-51A08FA0CC26}" srcOrd="11" destOrd="0" presId="urn:microsoft.com/office/officeart/2008/layout/HexagonCluster"/>
    <dgm:cxn modelId="{94768B62-10BB-4D96-A98A-9AB36015A89B}" type="presParOf" srcId="{440BBD95-31B4-4523-B261-51A08FA0CC26}" destId="{B48FC80A-BC06-480E-A1FF-2548483955F7}" srcOrd="0" destOrd="0" presId="urn:microsoft.com/office/officeart/2008/layout/HexagonCluster"/>
    <dgm:cxn modelId="{8BC13490-C879-44C2-BA86-E996BFF28017}" type="presParOf" srcId="{4309739A-C5E5-42BC-9867-702F455A0CF7}" destId="{0A807036-4044-458B-A83D-0A7113411F09}" srcOrd="12" destOrd="0" presId="urn:microsoft.com/office/officeart/2008/layout/HexagonCluster"/>
    <dgm:cxn modelId="{E0B1E58E-99BB-45F2-9A36-FBC22835B4CD}" type="presParOf" srcId="{0A807036-4044-458B-A83D-0A7113411F09}" destId="{C2F4FD49-78CF-4183-A883-AA206D8D590A}" srcOrd="0" destOrd="0" presId="urn:microsoft.com/office/officeart/2008/layout/HexagonCluster"/>
    <dgm:cxn modelId="{9DEEA68A-22E3-49BB-837D-0B37DF97348F}" type="presParOf" srcId="{4309739A-C5E5-42BC-9867-702F455A0CF7}" destId="{B86C757E-91B5-467C-931D-820511B4B4B8}" srcOrd="13" destOrd="0" presId="urn:microsoft.com/office/officeart/2008/layout/HexagonCluster"/>
    <dgm:cxn modelId="{943D8DDF-2B86-4C77-9434-139691340673}" type="presParOf" srcId="{B86C757E-91B5-467C-931D-820511B4B4B8}" destId="{EEE165F1-10DF-496F-BE3D-521965B8F399}" srcOrd="0" destOrd="0" presId="urn:microsoft.com/office/officeart/2008/layout/HexagonCluster"/>
    <dgm:cxn modelId="{FB086933-7B7C-4ADB-92F3-0FAFE3F23CCC}" type="presParOf" srcId="{4309739A-C5E5-42BC-9867-702F455A0CF7}" destId="{C113A529-6031-4EF9-BB96-0FA0747967B8}" srcOrd="14" destOrd="0" presId="urn:microsoft.com/office/officeart/2008/layout/HexagonCluster"/>
    <dgm:cxn modelId="{D71E1DC5-D3D5-4565-B4A6-C0C9076374B5}" type="presParOf" srcId="{C113A529-6031-4EF9-BB96-0FA0747967B8}" destId="{763CC04F-6588-4346-A172-B883A6ECF8C6}" srcOrd="0" destOrd="0" presId="urn:microsoft.com/office/officeart/2008/layout/HexagonCluster"/>
    <dgm:cxn modelId="{887B0E60-7BBE-4513-BF5C-0F981B62C756}" type="presParOf" srcId="{4309739A-C5E5-42BC-9867-702F455A0CF7}" destId="{2B38B4BA-2322-4642-9761-8E6365B085CE}" srcOrd="15" destOrd="0" presId="urn:microsoft.com/office/officeart/2008/layout/HexagonCluster"/>
    <dgm:cxn modelId="{64F4F3C9-8D53-4CD4-9670-AE1485C19F12}" type="presParOf" srcId="{2B38B4BA-2322-4642-9761-8E6365B085CE}" destId="{6F6A3373-1D47-43D9-9871-7EF0BB542A64}" srcOrd="0" destOrd="0" presId="urn:microsoft.com/office/officeart/2008/layout/HexagonCluster"/>
    <dgm:cxn modelId="{F9F6AD1B-C972-4EBF-971F-AB39B74DFD8F}" type="presParOf" srcId="{4309739A-C5E5-42BC-9867-702F455A0CF7}" destId="{7E07FD51-382D-4680-9DA5-B26177656214}" srcOrd="16" destOrd="0" presId="urn:microsoft.com/office/officeart/2008/layout/HexagonCluster"/>
    <dgm:cxn modelId="{82C542ED-CB31-4C39-AD84-7C41D5CC1519}" type="presParOf" srcId="{7E07FD51-382D-4680-9DA5-B26177656214}" destId="{3ADCD2DE-F4AB-41D5-BE2E-4B196FEB6EC9}" srcOrd="0" destOrd="0" presId="urn:microsoft.com/office/officeart/2008/layout/HexagonCluster"/>
    <dgm:cxn modelId="{94DA803C-A0A2-4A89-9467-7546C11610C4}" type="presParOf" srcId="{4309739A-C5E5-42BC-9867-702F455A0CF7}" destId="{F37B112E-1A5E-4A46-8346-8EA11370D56E}" srcOrd="17" destOrd="0" presId="urn:microsoft.com/office/officeart/2008/layout/HexagonCluster"/>
    <dgm:cxn modelId="{ADA52089-B2DD-4E8B-B5A0-05DCFDABF935}" type="presParOf" srcId="{F37B112E-1A5E-4A46-8346-8EA11370D56E}" destId="{910562E8-A89E-4E23-8A12-46B1F3C4540D}" srcOrd="0" destOrd="0" presId="urn:microsoft.com/office/officeart/2008/layout/HexagonCluster"/>
    <dgm:cxn modelId="{53B0097F-8884-430A-8394-DBD5B5C53298}" type="presParOf" srcId="{4309739A-C5E5-42BC-9867-702F455A0CF7}" destId="{5F2932A0-4357-4978-A10A-3263C2C9D11C}" srcOrd="18" destOrd="0" presId="urn:microsoft.com/office/officeart/2008/layout/HexagonCluster"/>
    <dgm:cxn modelId="{FDF3AC09-5307-40C2-BA45-30CD1CF8B835}" type="presParOf" srcId="{5F2932A0-4357-4978-A10A-3263C2C9D11C}" destId="{DB7BCA93-8C1D-4525-AC0D-CA03EFCB6CC0}" srcOrd="0" destOrd="0" presId="urn:microsoft.com/office/officeart/2008/layout/HexagonCluster"/>
    <dgm:cxn modelId="{0A26B927-0CE9-47CF-83BB-70A6E290D0F3}" type="presParOf" srcId="{4309739A-C5E5-42BC-9867-702F455A0CF7}" destId="{F612088A-247A-4DB6-895A-C529F3FAD220}" srcOrd="19" destOrd="0" presId="urn:microsoft.com/office/officeart/2008/layout/HexagonCluster"/>
    <dgm:cxn modelId="{52CBCFC3-639A-4FB6-911C-5DBDB435FFE6}" type="presParOf" srcId="{F612088A-247A-4DB6-895A-C529F3FAD220}" destId="{9FA5E5D9-F5EE-4097-808C-2A68D5502180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7669B4-4447-4C99-A453-8900510363CD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A00EC71-01BD-45FA-92D2-D542847E8E34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97353CD4-63D6-466B-9F39-79CE2D741532}" type="parTrans" cxnId="{540842DC-CB0D-4DE3-962B-394B2CE3747F}">
      <dgm:prSet/>
      <dgm:spPr/>
      <dgm:t>
        <a:bodyPr/>
        <a:lstStyle/>
        <a:p>
          <a:endParaRPr lang="en-US"/>
        </a:p>
      </dgm:t>
    </dgm:pt>
    <dgm:pt modelId="{BBDC8959-DC6A-45BF-AFC0-8F1E4D188FAA}" type="sibTrans" cxnId="{540842DC-CB0D-4DE3-962B-394B2CE3747F}">
      <dgm:prSet/>
      <dgm:spPr/>
      <dgm:t>
        <a:bodyPr/>
        <a:lstStyle/>
        <a:p>
          <a:endParaRPr lang="en-US"/>
        </a:p>
      </dgm:t>
    </dgm:pt>
    <dgm:pt modelId="{62ABAA03-9987-490C-936C-2CEBB2CE1598}">
      <dgm:prSet phldrT="[Text]"/>
      <dgm:spPr/>
      <dgm:t>
        <a:bodyPr/>
        <a:lstStyle/>
        <a:p>
          <a:r>
            <a:rPr lang="en-US" dirty="0" smtClean="0"/>
            <a:t>1. System Admin creates customer profile </a:t>
          </a:r>
          <a:endParaRPr lang="en-US" dirty="0"/>
        </a:p>
      </dgm:t>
    </dgm:pt>
    <dgm:pt modelId="{CC464521-74B3-4CE3-82B5-4C76B69D61C0}" type="parTrans" cxnId="{03358027-01C5-48B4-8693-199526303CB2}">
      <dgm:prSet/>
      <dgm:spPr/>
      <dgm:t>
        <a:bodyPr/>
        <a:lstStyle/>
        <a:p>
          <a:endParaRPr lang="en-US"/>
        </a:p>
      </dgm:t>
    </dgm:pt>
    <dgm:pt modelId="{21F87AAD-4ACF-49E0-B701-A7146EDDF93A}" type="sibTrans" cxnId="{03358027-01C5-48B4-8693-199526303CB2}">
      <dgm:prSet/>
      <dgm:spPr/>
      <dgm:t>
        <a:bodyPr/>
        <a:lstStyle/>
        <a:p>
          <a:endParaRPr lang="en-US"/>
        </a:p>
      </dgm:t>
    </dgm:pt>
    <dgm:pt modelId="{EF421B58-9E15-4579-AF90-12CD48222296}">
      <dgm:prSet phldrT="[Text]"/>
      <dgm:spPr/>
      <dgm:t>
        <a:bodyPr/>
        <a:lstStyle/>
        <a:p>
          <a:r>
            <a:rPr lang="en-US" dirty="0" smtClean="0"/>
            <a:t>2. SA clicks “create order” link</a:t>
          </a:r>
          <a:endParaRPr lang="en-US" dirty="0"/>
        </a:p>
      </dgm:t>
    </dgm:pt>
    <dgm:pt modelId="{3CC675A3-EEAD-46C0-85CA-7480F4BDAA1F}" type="parTrans" cxnId="{DB3CAC74-C0C7-46D8-B6E8-A6F50ACFDA83}">
      <dgm:prSet/>
      <dgm:spPr/>
      <dgm:t>
        <a:bodyPr/>
        <a:lstStyle/>
        <a:p>
          <a:endParaRPr lang="en-US"/>
        </a:p>
      </dgm:t>
    </dgm:pt>
    <dgm:pt modelId="{A1F845FC-E667-404C-975F-EE9C8EB687F6}" type="sibTrans" cxnId="{DB3CAC74-C0C7-46D8-B6E8-A6F50ACFDA83}">
      <dgm:prSet/>
      <dgm:spPr/>
      <dgm:t>
        <a:bodyPr/>
        <a:lstStyle/>
        <a:p>
          <a:endParaRPr lang="en-US"/>
        </a:p>
      </dgm:t>
    </dgm:pt>
    <dgm:pt modelId="{0D14F557-2924-4B82-9CD9-CBCDAC034835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90352CB1-C6F8-4E40-9A31-C40FAB585DC3}" type="parTrans" cxnId="{C98AC9EC-C8E9-4C47-9E1A-6D71D6D568FB}">
      <dgm:prSet/>
      <dgm:spPr/>
      <dgm:t>
        <a:bodyPr/>
        <a:lstStyle/>
        <a:p>
          <a:endParaRPr lang="en-US"/>
        </a:p>
      </dgm:t>
    </dgm:pt>
    <dgm:pt modelId="{FBDF58C4-2CBB-46F5-9225-8FE7DC73E706}" type="sibTrans" cxnId="{C98AC9EC-C8E9-4C47-9E1A-6D71D6D568FB}">
      <dgm:prSet/>
      <dgm:spPr/>
      <dgm:t>
        <a:bodyPr/>
        <a:lstStyle/>
        <a:p>
          <a:endParaRPr lang="en-US"/>
        </a:p>
      </dgm:t>
    </dgm:pt>
    <dgm:pt modelId="{92EB09B3-795B-4189-9E78-7D8B9D8FD211}">
      <dgm:prSet phldrT="[Text]"/>
      <dgm:spPr/>
      <dgm:t>
        <a:bodyPr/>
        <a:lstStyle/>
        <a:p>
          <a:r>
            <a:rPr lang="en-US" dirty="0" smtClean="0"/>
            <a:t>3. SA fills out the order form</a:t>
          </a:r>
          <a:endParaRPr lang="en-US" dirty="0"/>
        </a:p>
      </dgm:t>
    </dgm:pt>
    <dgm:pt modelId="{7F277EDD-8EBE-454E-9F2F-4391BEEFA1AF}" type="parTrans" cxnId="{825617F3-6E68-4028-9CEB-C307C24CF449}">
      <dgm:prSet/>
      <dgm:spPr/>
      <dgm:t>
        <a:bodyPr/>
        <a:lstStyle/>
        <a:p>
          <a:endParaRPr lang="en-US"/>
        </a:p>
      </dgm:t>
    </dgm:pt>
    <dgm:pt modelId="{C81F5DDD-2E30-4177-9A19-3B7DD41B9C2A}" type="sibTrans" cxnId="{825617F3-6E68-4028-9CEB-C307C24CF449}">
      <dgm:prSet/>
      <dgm:spPr/>
      <dgm:t>
        <a:bodyPr/>
        <a:lstStyle/>
        <a:p>
          <a:endParaRPr lang="en-US"/>
        </a:p>
      </dgm:t>
    </dgm:pt>
    <dgm:pt modelId="{BB993C3F-D0EE-431B-934A-17383780FA84}">
      <dgm:prSet phldrT="[Text]"/>
      <dgm:spPr/>
      <dgm:t>
        <a:bodyPr/>
        <a:lstStyle/>
        <a:p>
          <a:r>
            <a:rPr lang="en-US" dirty="0" smtClean="0"/>
            <a:t>4. SA clicks “create order list” link</a:t>
          </a:r>
          <a:endParaRPr lang="en-US" dirty="0"/>
        </a:p>
      </dgm:t>
    </dgm:pt>
    <dgm:pt modelId="{880436E3-95CC-42EE-92A6-439BB8B9C50F}" type="parTrans" cxnId="{2613EAC8-DB6B-482E-80E1-2F76AE0C4245}">
      <dgm:prSet/>
      <dgm:spPr/>
      <dgm:t>
        <a:bodyPr/>
        <a:lstStyle/>
        <a:p>
          <a:endParaRPr lang="en-US"/>
        </a:p>
      </dgm:t>
    </dgm:pt>
    <dgm:pt modelId="{4D7B409F-0977-427A-9BDA-E3293A78D99F}" type="sibTrans" cxnId="{2613EAC8-DB6B-482E-80E1-2F76AE0C4245}">
      <dgm:prSet/>
      <dgm:spPr/>
      <dgm:t>
        <a:bodyPr/>
        <a:lstStyle/>
        <a:p>
          <a:endParaRPr lang="en-US"/>
        </a:p>
      </dgm:t>
    </dgm:pt>
    <dgm:pt modelId="{32FA0F66-F033-44F3-9382-83B27A6420C3}">
      <dgm:prSet phldrT="[Text]"/>
      <dgm:spPr/>
      <dgm:t>
        <a:bodyPr/>
        <a:lstStyle/>
        <a:p>
          <a:r>
            <a:rPr lang="en-US" dirty="0" smtClean="0"/>
            <a:t>Order List</a:t>
          </a:r>
          <a:endParaRPr lang="en-US" dirty="0"/>
        </a:p>
      </dgm:t>
    </dgm:pt>
    <dgm:pt modelId="{2FC9C136-BD6F-4EB8-81F2-80B207DD0418}" type="parTrans" cxnId="{5D72E8EC-AD54-4197-9080-045CC3B800A1}">
      <dgm:prSet/>
      <dgm:spPr/>
      <dgm:t>
        <a:bodyPr/>
        <a:lstStyle/>
        <a:p>
          <a:endParaRPr lang="en-US"/>
        </a:p>
      </dgm:t>
    </dgm:pt>
    <dgm:pt modelId="{8333FA96-4FC3-4161-B8C9-FF80B3016218}" type="sibTrans" cxnId="{5D72E8EC-AD54-4197-9080-045CC3B800A1}">
      <dgm:prSet/>
      <dgm:spPr/>
      <dgm:t>
        <a:bodyPr/>
        <a:lstStyle/>
        <a:p>
          <a:endParaRPr lang="en-US"/>
        </a:p>
      </dgm:t>
    </dgm:pt>
    <dgm:pt modelId="{12AF0FE1-39ED-4B6E-9C79-0D5803F29DB2}">
      <dgm:prSet phldrT="[Text]"/>
      <dgm:spPr/>
      <dgm:t>
        <a:bodyPr/>
        <a:lstStyle/>
        <a:p>
          <a:r>
            <a:rPr lang="en-US" dirty="0" smtClean="0"/>
            <a:t>5. SA selects items to be ordered</a:t>
          </a:r>
          <a:endParaRPr lang="en-US" dirty="0"/>
        </a:p>
      </dgm:t>
    </dgm:pt>
    <dgm:pt modelId="{184E751B-AEC2-48C2-9C0D-EF81CFF3A67F}" type="parTrans" cxnId="{40FEBD8E-CBCB-498E-B851-524FD6FEB32D}">
      <dgm:prSet/>
      <dgm:spPr/>
      <dgm:t>
        <a:bodyPr/>
        <a:lstStyle/>
        <a:p>
          <a:endParaRPr lang="en-US"/>
        </a:p>
      </dgm:t>
    </dgm:pt>
    <dgm:pt modelId="{FB598A2D-FBE6-4C27-968F-A3006E87A0A3}" type="sibTrans" cxnId="{40FEBD8E-CBCB-498E-B851-524FD6FEB32D}">
      <dgm:prSet/>
      <dgm:spPr/>
      <dgm:t>
        <a:bodyPr/>
        <a:lstStyle/>
        <a:p>
          <a:endParaRPr lang="en-US"/>
        </a:p>
      </dgm:t>
    </dgm:pt>
    <dgm:pt modelId="{1C1F694C-E4A8-441B-BF88-3C22CA298B2D}">
      <dgm:prSet phldrT="[Text]"/>
      <dgm:spPr/>
      <dgm:t>
        <a:bodyPr/>
        <a:lstStyle/>
        <a:p>
          <a:r>
            <a:rPr lang="en-US" dirty="0" smtClean="0"/>
            <a:t>6. SA clicks “create payment method” link</a:t>
          </a:r>
          <a:endParaRPr lang="en-US" dirty="0"/>
        </a:p>
      </dgm:t>
    </dgm:pt>
    <dgm:pt modelId="{92BFD0C3-48DE-4679-AA9F-616696E6F44F}" type="parTrans" cxnId="{9E0B53DD-FEB2-4D18-891B-182B85C0DA06}">
      <dgm:prSet/>
      <dgm:spPr/>
      <dgm:t>
        <a:bodyPr/>
        <a:lstStyle/>
        <a:p>
          <a:endParaRPr lang="en-US"/>
        </a:p>
      </dgm:t>
    </dgm:pt>
    <dgm:pt modelId="{B149F920-A4F0-4D08-A01F-ADFF75822C74}" type="sibTrans" cxnId="{9E0B53DD-FEB2-4D18-891B-182B85C0DA06}">
      <dgm:prSet/>
      <dgm:spPr/>
      <dgm:t>
        <a:bodyPr/>
        <a:lstStyle/>
        <a:p>
          <a:endParaRPr lang="en-US"/>
        </a:p>
      </dgm:t>
    </dgm:pt>
    <dgm:pt modelId="{39FBE666-3597-44F5-B12D-E40694A07E54}" type="pres">
      <dgm:prSet presAssocID="{EB7669B4-4447-4C99-A453-8900510363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8D557E-BE1A-4B90-AB3D-D47B856B8145}" type="pres">
      <dgm:prSet presAssocID="{32FA0F66-F033-44F3-9382-83B27A6420C3}" presName="boxAndChildren" presStyleCnt="0"/>
      <dgm:spPr/>
    </dgm:pt>
    <dgm:pt modelId="{354E33D2-3D63-4390-9E3A-923AB8A91370}" type="pres">
      <dgm:prSet presAssocID="{32FA0F66-F033-44F3-9382-83B27A6420C3}" presName="parentTextBox" presStyleLbl="node1" presStyleIdx="0" presStyleCnt="3"/>
      <dgm:spPr/>
      <dgm:t>
        <a:bodyPr/>
        <a:lstStyle/>
        <a:p>
          <a:endParaRPr lang="en-US"/>
        </a:p>
      </dgm:t>
    </dgm:pt>
    <dgm:pt modelId="{67D1E8AF-3C7D-4D6D-88AF-8C369FA9F352}" type="pres">
      <dgm:prSet presAssocID="{32FA0F66-F033-44F3-9382-83B27A6420C3}" presName="entireBox" presStyleLbl="node1" presStyleIdx="0" presStyleCnt="3"/>
      <dgm:spPr/>
      <dgm:t>
        <a:bodyPr/>
        <a:lstStyle/>
        <a:p>
          <a:endParaRPr lang="en-US"/>
        </a:p>
      </dgm:t>
    </dgm:pt>
    <dgm:pt modelId="{ECD930C8-3364-4D1D-AE53-1D8027881193}" type="pres">
      <dgm:prSet presAssocID="{32FA0F66-F033-44F3-9382-83B27A6420C3}" presName="descendantBox" presStyleCnt="0"/>
      <dgm:spPr/>
    </dgm:pt>
    <dgm:pt modelId="{A5AB5706-56D9-4E73-BEB4-7D1DA8E69DDB}" type="pres">
      <dgm:prSet presAssocID="{12AF0FE1-39ED-4B6E-9C79-0D5803F29DB2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E72C0-502C-4329-862F-A750B540F159}" type="pres">
      <dgm:prSet presAssocID="{1C1F694C-E4A8-441B-BF88-3C22CA298B2D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11658-A283-417D-8BE6-EF3CFA1F8EBE}" type="pres">
      <dgm:prSet presAssocID="{FBDF58C4-2CBB-46F5-9225-8FE7DC73E706}" presName="sp" presStyleCnt="0"/>
      <dgm:spPr/>
    </dgm:pt>
    <dgm:pt modelId="{D43713E7-04E6-4A50-891C-6F6662B38FE2}" type="pres">
      <dgm:prSet presAssocID="{0D14F557-2924-4B82-9CD9-CBCDAC034835}" presName="arrowAndChildren" presStyleCnt="0"/>
      <dgm:spPr/>
    </dgm:pt>
    <dgm:pt modelId="{A3264534-7A6D-4A5C-9FFD-98C65BA51349}" type="pres">
      <dgm:prSet presAssocID="{0D14F557-2924-4B82-9CD9-CBCDAC034835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C53A93AD-35F7-4833-B184-E795D10B5F79}" type="pres">
      <dgm:prSet presAssocID="{0D14F557-2924-4B82-9CD9-CBCDAC034835}" presName="arrow" presStyleLbl="node1" presStyleIdx="1" presStyleCnt="3"/>
      <dgm:spPr/>
      <dgm:t>
        <a:bodyPr/>
        <a:lstStyle/>
        <a:p>
          <a:endParaRPr lang="en-US"/>
        </a:p>
      </dgm:t>
    </dgm:pt>
    <dgm:pt modelId="{FFA59D22-6B31-47C5-87F8-3562CB414EEE}" type="pres">
      <dgm:prSet presAssocID="{0D14F557-2924-4B82-9CD9-CBCDAC034835}" presName="descendantArrow" presStyleCnt="0"/>
      <dgm:spPr/>
    </dgm:pt>
    <dgm:pt modelId="{B1B92B0C-DE4B-48F7-9214-941A3952AEF1}" type="pres">
      <dgm:prSet presAssocID="{92EB09B3-795B-4189-9E78-7D8B9D8FD211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B57B6-CB59-4052-B8B7-41838F0C05E3}" type="pres">
      <dgm:prSet presAssocID="{BB993C3F-D0EE-431B-934A-17383780FA84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3E95D-D7D9-40BA-A536-DBC8AE12F0BE}" type="pres">
      <dgm:prSet presAssocID="{BBDC8959-DC6A-45BF-AFC0-8F1E4D188FAA}" presName="sp" presStyleCnt="0"/>
      <dgm:spPr/>
    </dgm:pt>
    <dgm:pt modelId="{96C4DF3F-4533-4F5C-ACEE-E6876BE14648}" type="pres">
      <dgm:prSet presAssocID="{6A00EC71-01BD-45FA-92D2-D542847E8E34}" presName="arrowAndChildren" presStyleCnt="0"/>
      <dgm:spPr/>
    </dgm:pt>
    <dgm:pt modelId="{A72B14DE-7F1E-494A-A8C0-CC5E69C6C313}" type="pres">
      <dgm:prSet presAssocID="{6A00EC71-01BD-45FA-92D2-D542847E8E34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0EE6C3E2-7B39-48A2-B04C-4F25DFEAA9CF}" type="pres">
      <dgm:prSet presAssocID="{6A00EC71-01BD-45FA-92D2-D542847E8E34}" presName="arrow" presStyleLbl="node1" presStyleIdx="2" presStyleCnt="3"/>
      <dgm:spPr/>
      <dgm:t>
        <a:bodyPr/>
        <a:lstStyle/>
        <a:p>
          <a:endParaRPr lang="en-US"/>
        </a:p>
      </dgm:t>
    </dgm:pt>
    <dgm:pt modelId="{A36D2739-D044-4575-9150-6FC4AF22CD83}" type="pres">
      <dgm:prSet presAssocID="{6A00EC71-01BD-45FA-92D2-D542847E8E34}" presName="descendantArrow" presStyleCnt="0"/>
      <dgm:spPr/>
    </dgm:pt>
    <dgm:pt modelId="{3E8C723D-1607-496A-A316-90CB0B870457}" type="pres">
      <dgm:prSet presAssocID="{62ABAA03-9987-490C-936C-2CEBB2CE1598}" presName="childTextArrow" presStyleLbl="fgAccFollowNode1" presStyleIdx="4" presStyleCnt="6" custLinFactNeighborX="-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C4AEA-7BB3-4520-86D8-AC3885F3B679}" type="pres">
      <dgm:prSet presAssocID="{EF421B58-9E15-4579-AF90-12CD48222296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72E8EC-AD54-4197-9080-045CC3B800A1}" srcId="{EB7669B4-4447-4C99-A453-8900510363CD}" destId="{32FA0F66-F033-44F3-9382-83B27A6420C3}" srcOrd="2" destOrd="0" parTransId="{2FC9C136-BD6F-4EB8-81F2-80B207DD0418}" sibTransId="{8333FA96-4FC3-4161-B8C9-FF80B3016218}"/>
    <dgm:cxn modelId="{15770356-6276-4737-BAA7-584C0E34D7BC}" type="presOf" srcId="{EB7669B4-4447-4C99-A453-8900510363CD}" destId="{39FBE666-3597-44F5-B12D-E40694A07E54}" srcOrd="0" destOrd="0" presId="urn:microsoft.com/office/officeart/2005/8/layout/process4"/>
    <dgm:cxn modelId="{A4C1EF76-6D4A-48A0-B211-A9C8FFC422D2}" type="presOf" srcId="{0D14F557-2924-4B82-9CD9-CBCDAC034835}" destId="{A3264534-7A6D-4A5C-9FFD-98C65BA51349}" srcOrd="0" destOrd="0" presId="urn:microsoft.com/office/officeart/2005/8/layout/process4"/>
    <dgm:cxn modelId="{15A1883C-43F6-40F3-8A9C-B69850E9BBD4}" type="presOf" srcId="{32FA0F66-F033-44F3-9382-83B27A6420C3}" destId="{354E33D2-3D63-4390-9E3A-923AB8A91370}" srcOrd="0" destOrd="0" presId="urn:microsoft.com/office/officeart/2005/8/layout/process4"/>
    <dgm:cxn modelId="{540842DC-CB0D-4DE3-962B-394B2CE3747F}" srcId="{EB7669B4-4447-4C99-A453-8900510363CD}" destId="{6A00EC71-01BD-45FA-92D2-D542847E8E34}" srcOrd="0" destOrd="0" parTransId="{97353CD4-63D6-466B-9F39-79CE2D741532}" sibTransId="{BBDC8959-DC6A-45BF-AFC0-8F1E4D188FAA}"/>
    <dgm:cxn modelId="{328D1896-5C18-47F9-8CAD-5925B199F2B7}" type="presOf" srcId="{6A00EC71-01BD-45FA-92D2-D542847E8E34}" destId="{A72B14DE-7F1E-494A-A8C0-CC5E69C6C313}" srcOrd="0" destOrd="0" presId="urn:microsoft.com/office/officeart/2005/8/layout/process4"/>
    <dgm:cxn modelId="{8DE3B9D4-E9D3-4198-99F7-9A04C2E0761E}" type="presOf" srcId="{EF421B58-9E15-4579-AF90-12CD48222296}" destId="{46EC4AEA-7BB3-4520-86D8-AC3885F3B679}" srcOrd="0" destOrd="0" presId="urn:microsoft.com/office/officeart/2005/8/layout/process4"/>
    <dgm:cxn modelId="{40FEBD8E-CBCB-498E-B851-524FD6FEB32D}" srcId="{32FA0F66-F033-44F3-9382-83B27A6420C3}" destId="{12AF0FE1-39ED-4B6E-9C79-0D5803F29DB2}" srcOrd="0" destOrd="0" parTransId="{184E751B-AEC2-48C2-9C0D-EF81CFF3A67F}" sibTransId="{FB598A2D-FBE6-4C27-968F-A3006E87A0A3}"/>
    <dgm:cxn modelId="{61853695-5D5E-43F9-AA36-905552DB297E}" type="presOf" srcId="{12AF0FE1-39ED-4B6E-9C79-0D5803F29DB2}" destId="{A5AB5706-56D9-4E73-BEB4-7D1DA8E69DDB}" srcOrd="0" destOrd="0" presId="urn:microsoft.com/office/officeart/2005/8/layout/process4"/>
    <dgm:cxn modelId="{03358027-01C5-48B4-8693-199526303CB2}" srcId="{6A00EC71-01BD-45FA-92D2-D542847E8E34}" destId="{62ABAA03-9987-490C-936C-2CEBB2CE1598}" srcOrd="0" destOrd="0" parTransId="{CC464521-74B3-4CE3-82B5-4C76B69D61C0}" sibTransId="{21F87AAD-4ACF-49E0-B701-A7146EDDF93A}"/>
    <dgm:cxn modelId="{825617F3-6E68-4028-9CEB-C307C24CF449}" srcId="{0D14F557-2924-4B82-9CD9-CBCDAC034835}" destId="{92EB09B3-795B-4189-9E78-7D8B9D8FD211}" srcOrd="0" destOrd="0" parTransId="{7F277EDD-8EBE-454E-9F2F-4391BEEFA1AF}" sibTransId="{C81F5DDD-2E30-4177-9A19-3B7DD41B9C2A}"/>
    <dgm:cxn modelId="{8D943769-1FA6-44AD-B05F-69619B322E11}" type="presOf" srcId="{62ABAA03-9987-490C-936C-2CEBB2CE1598}" destId="{3E8C723D-1607-496A-A316-90CB0B870457}" srcOrd="0" destOrd="0" presId="urn:microsoft.com/office/officeart/2005/8/layout/process4"/>
    <dgm:cxn modelId="{C05A3E48-2BCC-4AF2-A708-572A68B815CC}" type="presOf" srcId="{92EB09B3-795B-4189-9E78-7D8B9D8FD211}" destId="{B1B92B0C-DE4B-48F7-9214-941A3952AEF1}" srcOrd="0" destOrd="0" presId="urn:microsoft.com/office/officeart/2005/8/layout/process4"/>
    <dgm:cxn modelId="{2613EAC8-DB6B-482E-80E1-2F76AE0C4245}" srcId="{0D14F557-2924-4B82-9CD9-CBCDAC034835}" destId="{BB993C3F-D0EE-431B-934A-17383780FA84}" srcOrd="1" destOrd="0" parTransId="{880436E3-95CC-42EE-92A6-439BB8B9C50F}" sibTransId="{4D7B409F-0977-427A-9BDA-E3293A78D99F}"/>
    <dgm:cxn modelId="{DB3CAC74-C0C7-46D8-B6E8-A6F50ACFDA83}" srcId="{6A00EC71-01BD-45FA-92D2-D542847E8E34}" destId="{EF421B58-9E15-4579-AF90-12CD48222296}" srcOrd="1" destOrd="0" parTransId="{3CC675A3-EEAD-46C0-85CA-7480F4BDAA1F}" sibTransId="{A1F845FC-E667-404C-975F-EE9C8EB687F6}"/>
    <dgm:cxn modelId="{C98AC9EC-C8E9-4C47-9E1A-6D71D6D568FB}" srcId="{EB7669B4-4447-4C99-A453-8900510363CD}" destId="{0D14F557-2924-4B82-9CD9-CBCDAC034835}" srcOrd="1" destOrd="0" parTransId="{90352CB1-C6F8-4E40-9A31-C40FAB585DC3}" sibTransId="{FBDF58C4-2CBB-46F5-9225-8FE7DC73E706}"/>
    <dgm:cxn modelId="{3C5121FA-A6F8-4FB1-970F-5773D3A20553}" type="presOf" srcId="{BB993C3F-D0EE-431B-934A-17383780FA84}" destId="{F8AB57B6-CB59-4052-B8B7-41838F0C05E3}" srcOrd="0" destOrd="0" presId="urn:microsoft.com/office/officeart/2005/8/layout/process4"/>
    <dgm:cxn modelId="{7CD51480-068C-4DE6-93E3-ED1444735D31}" type="presOf" srcId="{6A00EC71-01BD-45FA-92D2-D542847E8E34}" destId="{0EE6C3E2-7B39-48A2-B04C-4F25DFEAA9CF}" srcOrd="1" destOrd="0" presId="urn:microsoft.com/office/officeart/2005/8/layout/process4"/>
    <dgm:cxn modelId="{7FDE1EB4-62AD-41E6-AACF-0E12419F1F7C}" type="presOf" srcId="{1C1F694C-E4A8-441B-BF88-3C22CA298B2D}" destId="{7C4E72C0-502C-4329-862F-A750B540F159}" srcOrd="0" destOrd="0" presId="urn:microsoft.com/office/officeart/2005/8/layout/process4"/>
    <dgm:cxn modelId="{5AED737E-03FD-42FC-9577-0B826B76E46C}" type="presOf" srcId="{32FA0F66-F033-44F3-9382-83B27A6420C3}" destId="{67D1E8AF-3C7D-4D6D-88AF-8C369FA9F352}" srcOrd="1" destOrd="0" presId="urn:microsoft.com/office/officeart/2005/8/layout/process4"/>
    <dgm:cxn modelId="{9E0B53DD-FEB2-4D18-891B-182B85C0DA06}" srcId="{32FA0F66-F033-44F3-9382-83B27A6420C3}" destId="{1C1F694C-E4A8-441B-BF88-3C22CA298B2D}" srcOrd="1" destOrd="0" parTransId="{92BFD0C3-48DE-4679-AA9F-616696E6F44F}" sibTransId="{B149F920-A4F0-4D08-A01F-ADFF75822C74}"/>
    <dgm:cxn modelId="{21519311-0AC7-433A-AA58-423DABE89FC5}" type="presOf" srcId="{0D14F557-2924-4B82-9CD9-CBCDAC034835}" destId="{C53A93AD-35F7-4833-B184-E795D10B5F79}" srcOrd="1" destOrd="0" presId="urn:microsoft.com/office/officeart/2005/8/layout/process4"/>
    <dgm:cxn modelId="{009F949A-C4E6-4839-8895-57C75FE6069A}" type="presParOf" srcId="{39FBE666-3597-44F5-B12D-E40694A07E54}" destId="{788D557E-BE1A-4B90-AB3D-D47B856B8145}" srcOrd="0" destOrd="0" presId="urn:microsoft.com/office/officeart/2005/8/layout/process4"/>
    <dgm:cxn modelId="{2FB8648F-C642-476D-9D6D-C896AEDF3521}" type="presParOf" srcId="{788D557E-BE1A-4B90-AB3D-D47B856B8145}" destId="{354E33D2-3D63-4390-9E3A-923AB8A91370}" srcOrd="0" destOrd="0" presId="urn:microsoft.com/office/officeart/2005/8/layout/process4"/>
    <dgm:cxn modelId="{86A062E3-DA99-40CC-B6FD-1B67EF49B172}" type="presParOf" srcId="{788D557E-BE1A-4B90-AB3D-D47B856B8145}" destId="{67D1E8AF-3C7D-4D6D-88AF-8C369FA9F352}" srcOrd="1" destOrd="0" presId="urn:microsoft.com/office/officeart/2005/8/layout/process4"/>
    <dgm:cxn modelId="{9C00D16C-BBFF-4BC6-82EF-2C96D0360475}" type="presParOf" srcId="{788D557E-BE1A-4B90-AB3D-D47B856B8145}" destId="{ECD930C8-3364-4D1D-AE53-1D8027881193}" srcOrd="2" destOrd="0" presId="urn:microsoft.com/office/officeart/2005/8/layout/process4"/>
    <dgm:cxn modelId="{7C1452D7-C9DB-4895-902C-4A1D788235A6}" type="presParOf" srcId="{ECD930C8-3364-4D1D-AE53-1D8027881193}" destId="{A5AB5706-56D9-4E73-BEB4-7D1DA8E69DDB}" srcOrd="0" destOrd="0" presId="urn:microsoft.com/office/officeart/2005/8/layout/process4"/>
    <dgm:cxn modelId="{2025B007-D149-40C8-9EFB-3085BF692365}" type="presParOf" srcId="{ECD930C8-3364-4D1D-AE53-1D8027881193}" destId="{7C4E72C0-502C-4329-862F-A750B540F159}" srcOrd="1" destOrd="0" presId="urn:microsoft.com/office/officeart/2005/8/layout/process4"/>
    <dgm:cxn modelId="{174FFEFA-153E-4005-BE31-26E4C216A9E9}" type="presParOf" srcId="{39FBE666-3597-44F5-B12D-E40694A07E54}" destId="{9BE11658-A283-417D-8BE6-EF3CFA1F8EBE}" srcOrd="1" destOrd="0" presId="urn:microsoft.com/office/officeart/2005/8/layout/process4"/>
    <dgm:cxn modelId="{6B90A630-51B4-4514-957F-C8BAF8D4EBEE}" type="presParOf" srcId="{39FBE666-3597-44F5-B12D-E40694A07E54}" destId="{D43713E7-04E6-4A50-891C-6F6662B38FE2}" srcOrd="2" destOrd="0" presId="urn:microsoft.com/office/officeart/2005/8/layout/process4"/>
    <dgm:cxn modelId="{7040750C-CECC-49E5-9271-8443AD1D584B}" type="presParOf" srcId="{D43713E7-04E6-4A50-891C-6F6662B38FE2}" destId="{A3264534-7A6D-4A5C-9FFD-98C65BA51349}" srcOrd="0" destOrd="0" presId="urn:microsoft.com/office/officeart/2005/8/layout/process4"/>
    <dgm:cxn modelId="{F37B052C-B159-493B-8C3E-509F24EA7AB4}" type="presParOf" srcId="{D43713E7-04E6-4A50-891C-6F6662B38FE2}" destId="{C53A93AD-35F7-4833-B184-E795D10B5F79}" srcOrd="1" destOrd="0" presId="urn:microsoft.com/office/officeart/2005/8/layout/process4"/>
    <dgm:cxn modelId="{77D61B4D-C71E-41CC-A141-9D6783488F6C}" type="presParOf" srcId="{D43713E7-04E6-4A50-891C-6F6662B38FE2}" destId="{FFA59D22-6B31-47C5-87F8-3562CB414EEE}" srcOrd="2" destOrd="0" presId="urn:microsoft.com/office/officeart/2005/8/layout/process4"/>
    <dgm:cxn modelId="{6F7252CA-085C-402E-BBB4-4D2BCA8084C0}" type="presParOf" srcId="{FFA59D22-6B31-47C5-87F8-3562CB414EEE}" destId="{B1B92B0C-DE4B-48F7-9214-941A3952AEF1}" srcOrd="0" destOrd="0" presId="urn:microsoft.com/office/officeart/2005/8/layout/process4"/>
    <dgm:cxn modelId="{C15EE36B-99F5-4471-AD23-27619BB0F4A9}" type="presParOf" srcId="{FFA59D22-6B31-47C5-87F8-3562CB414EEE}" destId="{F8AB57B6-CB59-4052-B8B7-41838F0C05E3}" srcOrd="1" destOrd="0" presId="urn:microsoft.com/office/officeart/2005/8/layout/process4"/>
    <dgm:cxn modelId="{C6F1EEA9-6B69-4166-BF15-725227116F07}" type="presParOf" srcId="{39FBE666-3597-44F5-B12D-E40694A07E54}" destId="{1743E95D-D7D9-40BA-A536-DBC8AE12F0BE}" srcOrd="3" destOrd="0" presId="urn:microsoft.com/office/officeart/2005/8/layout/process4"/>
    <dgm:cxn modelId="{F06B2594-6698-4583-B35A-049C057F90B5}" type="presParOf" srcId="{39FBE666-3597-44F5-B12D-E40694A07E54}" destId="{96C4DF3F-4533-4F5C-ACEE-E6876BE14648}" srcOrd="4" destOrd="0" presId="urn:microsoft.com/office/officeart/2005/8/layout/process4"/>
    <dgm:cxn modelId="{C902640F-D03C-4824-AF3C-F10FF7193057}" type="presParOf" srcId="{96C4DF3F-4533-4F5C-ACEE-E6876BE14648}" destId="{A72B14DE-7F1E-494A-A8C0-CC5E69C6C313}" srcOrd="0" destOrd="0" presId="urn:microsoft.com/office/officeart/2005/8/layout/process4"/>
    <dgm:cxn modelId="{C83B2969-7026-43B0-A8BC-7C8AD154F5B5}" type="presParOf" srcId="{96C4DF3F-4533-4F5C-ACEE-E6876BE14648}" destId="{0EE6C3E2-7B39-48A2-B04C-4F25DFEAA9CF}" srcOrd="1" destOrd="0" presId="urn:microsoft.com/office/officeart/2005/8/layout/process4"/>
    <dgm:cxn modelId="{AFCDBF99-BA17-4FFF-A261-6A69068DAD04}" type="presParOf" srcId="{96C4DF3F-4533-4F5C-ACEE-E6876BE14648}" destId="{A36D2739-D044-4575-9150-6FC4AF22CD83}" srcOrd="2" destOrd="0" presId="urn:microsoft.com/office/officeart/2005/8/layout/process4"/>
    <dgm:cxn modelId="{19579651-3A1F-4B30-B2EE-B493F422CE37}" type="presParOf" srcId="{A36D2739-D044-4575-9150-6FC4AF22CD83}" destId="{3E8C723D-1607-496A-A316-90CB0B870457}" srcOrd="0" destOrd="0" presId="urn:microsoft.com/office/officeart/2005/8/layout/process4"/>
    <dgm:cxn modelId="{03709CE1-3C30-4802-BA99-D6DB77812BAE}" type="presParOf" srcId="{A36D2739-D044-4575-9150-6FC4AF22CD83}" destId="{46EC4AEA-7BB3-4520-86D8-AC3885F3B67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7669B4-4447-4C99-A453-8900510363CD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A00EC71-01BD-45FA-92D2-D542847E8E34}">
      <dgm:prSet phldrT="[Text]"/>
      <dgm:spPr/>
      <dgm:t>
        <a:bodyPr/>
        <a:lstStyle/>
        <a:p>
          <a:r>
            <a:rPr lang="en-US" dirty="0" smtClean="0"/>
            <a:t>Payment Method</a:t>
          </a:r>
          <a:endParaRPr lang="en-US" dirty="0"/>
        </a:p>
      </dgm:t>
    </dgm:pt>
    <dgm:pt modelId="{97353CD4-63D6-466B-9F39-79CE2D741532}" type="parTrans" cxnId="{540842DC-CB0D-4DE3-962B-394B2CE3747F}">
      <dgm:prSet/>
      <dgm:spPr/>
      <dgm:t>
        <a:bodyPr/>
        <a:lstStyle/>
        <a:p>
          <a:endParaRPr lang="en-US"/>
        </a:p>
      </dgm:t>
    </dgm:pt>
    <dgm:pt modelId="{BBDC8959-DC6A-45BF-AFC0-8F1E4D188FAA}" type="sibTrans" cxnId="{540842DC-CB0D-4DE3-962B-394B2CE3747F}">
      <dgm:prSet/>
      <dgm:spPr/>
      <dgm:t>
        <a:bodyPr/>
        <a:lstStyle/>
        <a:p>
          <a:endParaRPr lang="en-US"/>
        </a:p>
      </dgm:t>
    </dgm:pt>
    <dgm:pt modelId="{62ABAA03-9987-490C-936C-2CEBB2CE1598}">
      <dgm:prSet phldrT="[Text]"/>
      <dgm:spPr/>
      <dgm:t>
        <a:bodyPr/>
        <a:lstStyle/>
        <a:p>
          <a:r>
            <a:rPr lang="en-US" dirty="0" smtClean="0"/>
            <a:t>7. SA fills out payment information</a:t>
          </a:r>
          <a:endParaRPr lang="en-US" dirty="0"/>
        </a:p>
      </dgm:t>
    </dgm:pt>
    <dgm:pt modelId="{CC464521-74B3-4CE3-82B5-4C76B69D61C0}" type="parTrans" cxnId="{03358027-01C5-48B4-8693-199526303CB2}">
      <dgm:prSet/>
      <dgm:spPr/>
      <dgm:t>
        <a:bodyPr/>
        <a:lstStyle/>
        <a:p>
          <a:endParaRPr lang="en-US"/>
        </a:p>
      </dgm:t>
    </dgm:pt>
    <dgm:pt modelId="{21F87AAD-4ACF-49E0-B701-A7146EDDF93A}" type="sibTrans" cxnId="{03358027-01C5-48B4-8693-199526303CB2}">
      <dgm:prSet/>
      <dgm:spPr/>
      <dgm:t>
        <a:bodyPr/>
        <a:lstStyle/>
        <a:p>
          <a:endParaRPr lang="en-US"/>
        </a:p>
      </dgm:t>
    </dgm:pt>
    <dgm:pt modelId="{EF421B58-9E15-4579-AF90-12CD48222296}">
      <dgm:prSet phldrT="[Text]"/>
      <dgm:spPr/>
      <dgm:t>
        <a:bodyPr/>
        <a:lstStyle/>
        <a:p>
          <a:r>
            <a:rPr lang="en-US" dirty="0" smtClean="0"/>
            <a:t>8. SA clicks “create delivery” link</a:t>
          </a:r>
          <a:endParaRPr lang="en-US" dirty="0"/>
        </a:p>
      </dgm:t>
    </dgm:pt>
    <dgm:pt modelId="{3CC675A3-EEAD-46C0-85CA-7480F4BDAA1F}" type="parTrans" cxnId="{DB3CAC74-C0C7-46D8-B6E8-A6F50ACFDA83}">
      <dgm:prSet/>
      <dgm:spPr/>
      <dgm:t>
        <a:bodyPr/>
        <a:lstStyle/>
        <a:p>
          <a:endParaRPr lang="en-US"/>
        </a:p>
      </dgm:t>
    </dgm:pt>
    <dgm:pt modelId="{A1F845FC-E667-404C-975F-EE9C8EB687F6}" type="sibTrans" cxnId="{DB3CAC74-C0C7-46D8-B6E8-A6F50ACFDA83}">
      <dgm:prSet/>
      <dgm:spPr/>
      <dgm:t>
        <a:bodyPr/>
        <a:lstStyle/>
        <a:p>
          <a:endParaRPr lang="en-US"/>
        </a:p>
      </dgm:t>
    </dgm:pt>
    <dgm:pt modelId="{0D14F557-2924-4B82-9CD9-CBCDAC034835}">
      <dgm:prSet phldrT="[Text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90352CB1-C6F8-4E40-9A31-C40FAB585DC3}" type="parTrans" cxnId="{C98AC9EC-C8E9-4C47-9E1A-6D71D6D568FB}">
      <dgm:prSet/>
      <dgm:spPr/>
      <dgm:t>
        <a:bodyPr/>
        <a:lstStyle/>
        <a:p>
          <a:endParaRPr lang="en-US"/>
        </a:p>
      </dgm:t>
    </dgm:pt>
    <dgm:pt modelId="{FBDF58C4-2CBB-46F5-9225-8FE7DC73E706}" type="sibTrans" cxnId="{C98AC9EC-C8E9-4C47-9E1A-6D71D6D568FB}">
      <dgm:prSet/>
      <dgm:spPr/>
      <dgm:t>
        <a:bodyPr/>
        <a:lstStyle/>
        <a:p>
          <a:endParaRPr lang="en-US"/>
        </a:p>
      </dgm:t>
    </dgm:pt>
    <dgm:pt modelId="{92EB09B3-795B-4189-9E78-7D8B9D8FD211}">
      <dgm:prSet phldrT="[Text]"/>
      <dgm:spPr/>
      <dgm:t>
        <a:bodyPr/>
        <a:lstStyle/>
        <a:p>
          <a:r>
            <a:rPr lang="en-US" dirty="0" smtClean="0"/>
            <a:t>9. SA fills out delivery information</a:t>
          </a:r>
          <a:endParaRPr lang="en-US" dirty="0"/>
        </a:p>
      </dgm:t>
    </dgm:pt>
    <dgm:pt modelId="{7F277EDD-8EBE-454E-9F2F-4391BEEFA1AF}" type="parTrans" cxnId="{825617F3-6E68-4028-9CEB-C307C24CF449}">
      <dgm:prSet/>
      <dgm:spPr/>
      <dgm:t>
        <a:bodyPr/>
        <a:lstStyle/>
        <a:p>
          <a:endParaRPr lang="en-US"/>
        </a:p>
      </dgm:t>
    </dgm:pt>
    <dgm:pt modelId="{C81F5DDD-2E30-4177-9A19-3B7DD41B9C2A}" type="sibTrans" cxnId="{825617F3-6E68-4028-9CEB-C307C24CF449}">
      <dgm:prSet/>
      <dgm:spPr/>
      <dgm:t>
        <a:bodyPr/>
        <a:lstStyle/>
        <a:p>
          <a:endParaRPr lang="en-US"/>
        </a:p>
      </dgm:t>
    </dgm:pt>
    <dgm:pt modelId="{BB993C3F-D0EE-431B-934A-17383780FA84}">
      <dgm:prSet phldrT="[Text]"/>
      <dgm:spPr/>
      <dgm:t>
        <a:bodyPr/>
        <a:lstStyle/>
        <a:p>
          <a:r>
            <a:rPr lang="en-US" dirty="0" smtClean="0"/>
            <a:t>10. SA is redirected to customer index page</a:t>
          </a:r>
          <a:endParaRPr lang="en-US" dirty="0"/>
        </a:p>
      </dgm:t>
    </dgm:pt>
    <dgm:pt modelId="{880436E3-95CC-42EE-92A6-439BB8B9C50F}" type="parTrans" cxnId="{2613EAC8-DB6B-482E-80E1-2F76AE0C4245}">
      <dgm:prSet/>
      <dgm:spPr/>
      <dgm:t>
        <a:bodyPr/>
        <a:lstStyle/>
        <a:p>
          <a:endParaRPr lang="en-US"/>
        </a:p>
      </dgm:t>
    </dgm:pt>
    <dgm:pt modelId="{4D7B409F-0977-427A-9BDA-E3293A78D99F}" type="sibTrans" cxnId="{2613EAC8-DB6B-482E-80E1-2F76AE0C4245}">
      <dgm:prSet/>
      <dgm:spPr/>
      <dgm:t>
        <a:bodyPr/>
        <a:lstStyle/>
        <a:p>
          <a:endParaRPr lang="en-US"/>
        </a:p>
      </dgm:t>
    </dgm:pt>
    <dgm:pt modelId="{39FBE666-3597-44F5-B12D-E40694A07E54}" type="pres">
      <dgm:prSet presAssocID="{EB7669B4-4447-4C99-A453-8900510363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E6773B-768C-4E7F-922A-55630E689410}" type="pres">
      <dgm:prSet presAssocID="{0D14F557-2924-4B82-9CD9-CBCDAC034835}" presName="boxAndChildren" presStyleCnt="0"/>
      <dgm:spPr/>
    </dgm:pt>
    <dgm:pt modelId="{52D4A1B4-B9C6-434F-BB15-32EC488DABA9}" type="pres">
      <dgm:prSet presAssocID="{0D14F557-2924-4B82-9CD9-CBCDAC034835}" presName="parentTextBox" presStyleLbl="node1" presStyleIdx="0" presStyleCnt="2"/>
      <dgm:spPr/>
      <dgm:t>
        <a:bodyPr/>
        <a:lstStyle/>
        <a:p>
          <a:endParaRPr lang="en-US"/>
        </a:p>
      </dgm:t>
    </dgm:pt>
    <dgm:pt modelId="{1BD531BA-D031-4C41-AC06-6645A72CF02C}" type="pres">
      <dgm:prSet presAssocID="{0D14F557-2924-4B82-9CD9-CBCDAC034835}" presName="entireBox" presStyleLbl="node1" presStyleIdx="0" presStyleCnt="2"/>
      <dgm:spPr/>
      <dgm:t>
        <a:bodyPr/>
        <a:lstStyle/>
        <a:p>
          <a:endParaRPr lang="en-US"/>
        </a:p>
      </dgm:t>
    </dgm:pt>
    <dgm:pt modelId="{E9AD2F71-57CA-4018-9525-339A9036B505}" type="pres">
      <dgm:prSet presAssocID="{0D14F557-2924-4B82-9CD9-CBCDAC034835}" presName="descendantBox" presStyleCnt="0"/>
      <dgm:spPr/>
    </dgm:pt>
    <dgm:pt modelId="{EC261007-F255-4CB5-AAF5-9A11D56D8940}" type="pres">
      <dgm:prSet presAssocID="{92EB09B3-795B-4189-9E78-7D8B9D8FD211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7A182-4940-4C05-9E7E-643908C1493D}" type="pres">
      <dgm:prSet presAssocID="{BB993C3F-D0EE-431B-934A-17383780FA84}" presName="childTextBox" presStyleLbl="fgAccFollowNode1" presStyleIdx="1" presStyleCnt="4" custLinFactNeighborX="-245" custLinFactNeighborY="1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3E95D-D7D9-40BA-A536-DBC8AE12F0BE}" type="pres">
      <dgm:prSet presAssocID="{BBDC8959-DC6A-45BF-AFC0-8F1E4D188FAA}" presName="sp" presStyleCnt="0"/>
      <dgm:spPr/>
    </dgm:pt>
    <dgm:pt modelId="{96C4DF3F-4533-4F5C-ACEE-E6876BE14648}" type="pres">
      <dgm:prSet presAssocID="{6A00EC71-01BD-45FA-92D2-D542847E8E34}" presName="arrowAndChildren" presStyleCnt="0"/>
      <dgm:spPr/>
    </dgm:pt>
    <dgm:pt modelId="{A72B14DE-7F1E-494A-A8C0-CC5E69C6C313}" type="pres">
      <dgm:prSet presAssocID="{6A00EC71-01BD-45FA-92D2-D542847E8E34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0EE6C3E2-7B39-48A2-B04C-4F25DFEAA9CF}" type="pres">
      <dgm:prSet presAssocID="{6A00EC71-01BD-45FA-92D2-D542847E8E34}" presName="arrow" presStyleLbl="node1" presStyleIdx="1" presStyleCnt="2"/>
      <dgm:spPr/>
      <dgm:t>
        <a:bodyPr/>
        <a:lstStyle/>
        <a:p>
          <a:endParaRPr lang="en-US"/>
        </a:p>
      </dgm:t>
    </dgm:pt>
    <dgm:pt modelId="{A36D2739-D044-4575-9150-6FC4AF22CD83}" type="pres">
      <dgm:prSet presAssocID="{6A00EC71-01BD-45FA-92D2-D542847E8E34}" presName="descendantArrow" presStyleCnt="0"/>
      <dgm:spPr/>
    </dgm:pt>
    <dgm:pt modelId="{3E8C723D-1607-496A-A316-90CB0B870457}" type="pres">
      <dgm:prSet presAssocID="{62ABAA03-9987-490C-936C-2CEBB2CE1598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C4AEA-7BB3-4520-86D8-AC3885F3B679}" type="pres">
      <dgm:prSet presAssocID="{EF421B58-9E15-4579-AF90-12CD48222296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0842DC-CB0D-4DE3-962B-394B2CE3747F}" srcId="{EB7669B4-4447-4C99-A453-8900510363CD}" destId="{6A00EC71-01BD-45FA-92D2-D542847E8E34}" srcOrd="0" destOrd="0" parTransId="{97353CD4-63D6-466B-9F39-79CE2D741532}" sibTransId="{BBDC8959-DC6A-45BF-AFC0-8F1E4D188FAA}"/>
    <dgm:cxn modelId="{C05F1684-E0A5-4CD2-AB63-C4B09D36CC64}" type="presOf" srcId="{6A00EC71-01BD-45FA-92D2-D542847E8E34}" destId="{A72B14DE-7F1E-494A-A8C0-CC5E69C6C313}" srcOrd="0" destOrd="0" presId="urn:microsoft.com/office/officeart/2005/8/layout/process4"/>
    <dgm:cxn modelId="{52332F54-68F7-40D7-BBA9-510BE78B9802}" type="presOf" srcId="{0D14F557-2924-4B82-9CD9-CBCDAC034835}" destId="{52D4A1B4-B9C6-434F-BB15-32EC488DABA9}" srcOrd="0" destOrd="0" presId="urn:microsoft.com/office/officeart/2005/8/layout/process4"/>
    <dgm:cxn modelId="{03358027-01C5-48B4-8693-199526303CB2}" srcId="{6A00EC71-01BD-45FA-92D2-D542847E8E34}" destId="{62ABAA03-9987-490C-936C-2CEBB2CE1598}" srcOrd="0" destOrd="0" parTransId="{CC464521-74B3-4CE3-82B5-4C76B69D61C0}" sibTransId="{21F87AAD-4ACF-49E0-B701-A7146EDDF93A}"/>
    <dgm:cxn modelId="{98F99D76-3743-4090-A79B-450BFC90A42E}" type="presOf" srcId="{6A00EC71-01BD-45FA-92D2-D542847E8E34}" destId="{0EE6C3E2-7B39-48A2-B04C-4F25DFEAA9CF}" srcOrd="1" destOrd="0" presId="urn:microsoft.com/office/officeart/2005/8/layout/process4"/>
    <dgm:cxn modelId="{825617F3-6E68-4028-9CEB-C307C24CF449}" srcId="{0D14F557-2924-4B82-9CD9-CBCDAC034835}" destId="{92EB09B3-795B-4189-9E78-7D8B9D8FD211}" srcOrd="0" destOrd="0" parTransId="{7F277EDD-8EBE-454E-9F2F-4391BEEFA1AF}" sibTransId="{C81F5DDD-2E30-4177-9A19-3B7DD41B9C2A}"/>
    <dgm:cxn modelId="{4A00AE0B-E60B-43E0-B171-8FB2F0CE7C38}" type="presOf" srcId="{EB7669B4-4447-4C99-A453-8900510363CD}" destId="{39FBE666-3597-44F5-B12D-E40694A07E54}" srcOrd="0" destOrd="0" presId="urn:microsoft.com/office/officeart/2005/8/layout/process4"/>
    <dgm:cxn modelId="{27E40C2D-946F-4125-9A3D-769CBE5E60DF}" type="presOf" srcId="{62ABAA03-9987-490C-936C-2CEBB2CE1598}" destId="{3E8C723D-1607-496A-A316-90CB0B870457}" srcOrd="0" destOrd="0" presId="urn:microsoft.com/office/officeart/2005/8/layout/process4"/>
    <dgm:cxn modelId="{2613EAC8-DB6B-482E-80E1-2F76AE0C4245}" srcId="{0D14F557-2924-4B82-9CD9-CBCDAC034835}" destId="{BB993C3F-D0EE-431B-934A-17383780FA84}" srcOrd="1" destOrd="0" parTransId="{880436E3-95CC-42EE-92A6-439BB8B9C50F}" sibTransId="{4D7B409F-0977-427A-9BDA-E3293A78D99F}"/>
    <dgm:cxn modelId="{246066AC-0F51-4D18-9EEC-7530A7D3CDA1}" type="presOf" srcId="{EF421B58-9E15-4579-AF90-12CD48222296}" destId="{46EC4AEA-7BB3-4520-86D8-AC3885F3B679}" srcOrd="0" destOrd="0" presId="urn:microsoft.com/office/officeart/2005/8/layout/process4"/>
    <dgm:cxn modelId="{AE04B5A9-7368-4784-8174-9B24304DCFB6}" type="presOf" srcId="{0D14F557-2924-4B82-9CD9-CBCDAC034835}" destId="{1BD531BA-D031-4C41-AC06-6645A72CF02C}" srcOrd="1" destOrd="0" presId="urn:microsoft.com/office/officeart/2005/8/layout/process4"/>
    <dgm:cxn modelId="{DB3CAC74-C0C7-46D8-B6E8-A6F50ACFDA83}" srcId="{6A00EC71-01BD-45FA-92D2-D542847E8E34}" destId="{EF421B58-9E15-4579-AF90-12CD48222296}" srcOrd="1" destOrd="0" parTransId="{3CC675A3-EEAD-46C0-85CA-7480F4BDAA1F}" sibTransId="{A1F845FC-E667-404C-975F-EE9C8EB687F6}"/>
    <dgm:cxn modelId="{C98AC9EC-C8E9-4C47-9E1A-6D71D6D568FB}" srcId="{EB7669B4-4447-4C99-A453-8900510363CD}" destId="{0D14F557-2924-4B82-9CD9-CBCDAC034835}" srcOrd="1" destOrd="0" parTransId="{90352CB1-C6F8-4E40-9A31-C40FAB585DC3}" sibTransId="{FBDF58C4-2CBB-46F5-9225-8FE7DC73E706}"/>
    <dgm:cxn modelId="{E2FC0C4E-3FEF-441D-8B95-EE4171381122}" type="presOf" srcId="{92EB09B3-795B-4189-9E78-7D8B9D8FD211}" destId="{EC261007-F255-4CB5-AAF5-9A11D56D8940}" srcOrd="0" destOrd="0" presId="urn:microsoft.com/office/officeart/2005/8/layout/process4"/>
    <dgm:cxn modelId="{A0A017F8-2F12-43CB-9893-34AD265A2B4D}" type="presOf" srcId="{BB993C3F-D0EE-431B-934A-17383780FA84}" destId="{8717A182-4940-4C05-9E7E-643908C1493D}" srcOrd="0" destOrd="0" presId="urn:microsoft.com/office/officeart/2005/8/layout/process4"/>
    <dgm:cxn modelId="{8DF86FE7-F858-4590-B86A-6F511310CB1B}" type="presParOf" srcId="{39FBE666-3597-44F5-B12D-E40694A07E54}" destId="{56E6773B-768C-4E7F-922A-55630E689410}" srcOrd="0" destOrd="0" presId="urn:microsoft.com/office/officeart/2005/8/layout/process4"/>
    <dgm:cxn modelId="{1444C024-D0CF-4C26-A4BB-31B0ECEA0EA9}" type="presParOf" srcId="{56E6773B-768C-4E7F-922A-55630E689410}" destId="{52D4A1B4-B9C6-434F-BB15-32EC488DABA9}" srcOrd="0" destOrd="0" presId="urn:microsoft.com/office/officeart/2005/8/layout/process4"/>
    <dgm:cxn modelId="{EF757DA9-2DAF-4D2C-AD4D-70AADD72F2F2}" type="presParOf" srcId="{56E6773B-768C-4E7F-922A-55630E689410}" destId="{1BD531BA-D031-4C41-AC06-6645A72CF02C}" srcOrd="1" destOrd="0" presId="urn:microsoft.com/office/officeart/2005/8/layout/process4"/>
    <dgm:cxn modelId="{85BAB933-3E23-49AF-B6F8-BAE0E746F110}" type="presParOf" srcId="{56E6773B-768C-4E7F-922A-55630E689410}" destId="{E9AD2F71-57CA-4018-9525-339A9036B505}" srcOrd="2" destOrd="0" presId="urn:microsoft.com/office/officeart/2005/8/layout/process4"/>
    <dgm:cxn modelId="{2070A76E-1DC6-42E1-9152-C573B8072AF3}" type="presParOf" srcId="{E9AD2F71-57CA-4018-9525-339A9036B505}" destId="{EC261007-F255-4CB5-AAF5-9A11D56D8940}" srcOrd="0" destOrd="0" presId="urn:microsoft.com/office/officeart/2005/8/layout/process4"/>
    <dgm:cxn modelId="{0BAA7FC4-5014-4EAE-942F-50CDDE5F0300}" type="presParOf" srcId="{E9AD2F71-57CA-4018-9525-339A9036B505}" destId="{8717A182-4940-4C05-9E7E-643908C1493D}" srcOrd="1" destOrd="0" presId="urn:microsoft.com/office/officeart/2005/8/layout/process4"/>
    <dgm:cxn modelId="{AA5754D0-0708-4C3C-979E-220CFD66A861}" type="presParOf" srcId="{39FBE666-3597-44F5-B12D-E40694A07E54}" destId="{1743E95D-D7D9-40BA-A536-DBC8AE12F0BE}" srcOrd="1" destOrd="0" presId="urn:microsoft.com/office/officeart/2005/8/layout/process4"/>
    <dgm:cxn modelId="{460A0BA3-1F23-4904-A402-7D51FB05740C}" type="presParOf" srcId="{39FBE666-3597-44F5-B12D-E40694A07E54}" destId="{96C4DF3F-4533-4F5C-ACEE-E6876BE14648}" srcOrd="2" destOrd="0" presId="urn:microsoft.com/office/officeart/2005/8/layout/process4"/>
    <dgm:cxn modelId="{7926FBB6-871C-4BDC-B31D-CD0E0828FBB7}" type="presParOf" srcId="{96C4DF3F-4533-4F5C-ACEE-E6876BE14648}" destId="{A72B14DE-7F1E-494A-A8C0-CC5E69C6C313}" srcOrd="0" destOrd="0" presId="urn:microsoft.com/office/officeart/2005/8/layout/process4"/>
    <dgm:cxn modelId="{BA5E5919-4F6C-4375-B2B5-CA2C174EB9B4}" type="presParOf" srcId="{96C4DF3F-4533-4F5C-ACEE-E6876BE14648}" destId="{0EE6C3E2-7B39-48A2-B04C-4F25DFEAA9CF}" srcOrd="1" destOrd="0" presId="urn:microsoft.com/office/officeart/2005/8/layout/process4"/>
    <dgm:cxn modelId="{900C7DC1-4D2E-4125-A685-A0FDC39CD6C2}" type="presParOf" srcId="{96C4DF3F-4533-4F5C-ACEE-E6876BE14648}" destId="{A36D2739-D044-4575-9150-6FC4AF22CD83}" srcOrd="2" destOrd="0" presId="urn:microsoft.com/office/officeart/2005/8/layout/process4"/>
    <dgm:cxn modelId="{4CEEEA82-3498-4FB4-92F8-0DE4C7DB5133}" type="presParOf" srcId="{A36D2739-D044-4575-9150-6FC4AF22CD83}" destId="{3E8C723D-1607-496A-A316-90CB0B870457}" srcOrd="0" destOrd="0" presId="urn:microsoft.com/office/officeart/2005/8/layout/process4"/>
    <dgm:cxn modelId="{45EC84CD-9F3E-4ACA-AD0D-25E900AB6404}" type="presParOf" srcId="{A36D2739-D044-4575-9150-6FC4AF22CD83}" destId="{46EC4AEA-7BB3-4520-86D8-AC3885F3B67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C090-0686-469A-8F3C-DC6AC1B77519}">
      <dsp:nvSpPr>
        <dsp:cNvPr id="0" name=""/>
        <dsp:cNvSpPr/>
      </dsp:nvSpPr>
      <dsp:spPr>
        <a:xfrm>
          <a:off x="2329912" y="2791959"/>
          <a:ext cx="1957048" cy="168018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git</a:t>
          </a:r>
          <a:endParaRPr lang="en-US" sz="1900" kern="1200" dirty="0"/>
        </a:p>
      </dsp:txBody>
      <dsp:txXfrm>
        <a:off x="2633015" y="3052182"/>
        <a:ext cx="1350842" cy="1159738"/>
      </dsp:txXfrm>
    </dsp:sp>
    <dsp:sp modelId="{1F61A30A-5633-4A37-B69B-B84771C1A702}">
      <dsp:nvSpPr>
        <dsp:cNvPr id="0" name=""/>
        <dsp:cNvSpPr/>
      </dsp:nvSpPr>
      <dsp:spPr>
        <a:xfrm>
          <a:off x="2376607" y="3543279"/>
          <a:ext cx="228287" cy="1967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FC75188-B091-494E-ACCD-25092C28C4F5}">
      <dsp:nvSpPr>
        <dsp:cNvPr id="0" name=""/>
        <dsp:cNvSpPr/>
      </dsp:nvSpPr>
      <dsp:spPr>
        <a:xfrm>
          <a:off x="645771" y="1863095"/>
          <a:ext cx="1957048" cy="1680184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949" t="6462" r="7949" b="6462"/>
          </a:stretch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84B326-8E74-47B9-A406-09F40848E42C}">
      <dsp:nvSpPr>
        <dsp:cNvPr id="0" name=""/>
        <dsp:cNvSpPr/>
      </dsp:nvSpPr>
      <dsp:spPr>
        <a:xfrm>
          <a:off x="1986442" y="3320119"/>
          <a:ext cx="228287" cy="196774"/>
        </a:xfrm>
        <a:prstGeom prst="hexagon">
          <a:avLst>
            <a:gd name="adj" fmla="val 25000"/>
            <a:gd name="vf" fmla="val 115470"/>
          </a:avLst>
        </a:prstGeom>
        <a:noFill/>
        <a:ln w="9525" cap="rnd" cmpd="sng" algn="ctr">
          <a:solidFill>
            <a:schemeClr val="accent4">
              <a:hueOff val="295418"/>
              <a:satOff val="107"/>
              <a:lumOff val="-871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2480090-48BA-427D-BDC1-16ADA2FADCF1}">
      <dsp:nvSpPr>
        <dsp:cNvPr id="0" name=""/>
        <dsp:cNvSpPr/>
      </dsp:nvSpPr>
      <dsp:spPr>
        <a:xfrm>
          <a:off x="4014053" y="1857728"/>
          <a:ext cx="1957048" cy="168018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664690"/>
                <a:satOff val="240"/>
                <a:lumOff val="-1961"/>
                <a:alphaOff val="0"/>
                <a:tint val="98000"/>
                <a:lumMod val="114000"/>
              </a:schemeClr>
            </a:gs>
            <a:gs pos="100000">
              <a:schemeClr val="accent4">
                <a:hueOff val="664690"/>
                <a:satOff val="240"/>
                <a:lumOff val="-196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664690"/>
              <a:satOff val="240"/>
              <a:lumOff val="-1961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Google Code</a:t>
          </a:r>
          <a:endParaRPr lang="en-US" sz="1900" kern="1200" dirty="0"/>
        </a:p>
      </dsp:txBody>
      <dsp:txXfrm>
        <a:off x="4317156" y="2117951"/>
        <a:ext cx="1350842" cy="1159738"/>
      </dsp:txXfrm>
    </dsp:sp>
    <dsp:sp modelId="{20113B48-73F1-4E3E-9192-A40052289F3E}">
      <dsp:nvSpPr>
        <dsp:cNvPr id="0" name=""/>
        <dsp:cNvSpPr/>
      </dsp:nvSpPr>
      <dsp:spPr>
        <a:xfrm>
          <a:off x="5360950" y="3311175"/>
          <a:ext cx="228287" cy="1967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590836"/>
              <a:satOff val="214"/>
              <a:lumOff val="-1743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FA8A769-2797-4C01-9D86-861C8F40C02D}">
      <dsp:nvSpPr>
        <dsp:cNvPr id="0" name=""/>
        <dsp:cNvSpPr/>
      </dsp:nvSpPr>
      <dsp:spPr>
        <a:xfrm>
          <a:off x="5697156" y="2788381"/>
          <a:ext cx="1957048" cy="1680184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68" t="20068" r="-6068" b="20068"/>
          </a:stretch>
        </a:blipFill>
        <a:ln w="9525" cap="rnd" cmpd="sng" algn="ctr">
          <a:solidFill>
            <a:schemeClr val="accent4">
              <a:hueOff val="664690"/>
              <a:satOff val="240"/>
              <a:lumOff val="-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9BC581-ACB0-468F-AB1A-8F123E5ED0B6}">
      <dsp:nvSpPr>
        <dsp:cNvPr id="0" name=""/>
        <dsp:cNvSpPr/>
      </dsp:nvSpPr>
      <dsp:spPr>
        <a:xfrm>
          <a:off x="5744889" y="3536124"/>
          <a:ext cx="228287" cy="1967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886254"/>
              <a:satOff val="321"/>
              <a:lumOff val="-261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A79E4AC-428D-4C9E-9493-6391AABF1009}">
      <dsp:nvSpPr>
        <dsp:cNvPr id="0" name=""/>
        <dsp:cNvSpPr/>
      </dsp:nvSpPr>
      <dsp:spPr>
        <a:xfrm>
          <a:off x="2329912" y="934230"/>
          <a:ext cx="1957048" cy="168018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1329380"/>
                <a:satOff val="481"/>
                <a:lumOff val="-3921"/>
                <a:alphaOff val="0"/>
                <a:tint val="98000"/>
                <a:lumMod val="114000"/>
              </a:schemeClr>
            </a:gs>
            <a:gs pos="100000">
              <a:schemeClr val="accent4">
                <a:hueOff val="1329380"/>
                <a:satOff val="481"/>
                <a:lumOff val="-392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Google Developers</a:t>
          </a:r>
          <a:endParaRPr lang="en-US" sz="1900" kern="1200" dirty="0"/>
        </a:p>
      </dsp:txBody>
      <dsp:txXfrm>
        <a:off x="2633015" y="1194453"/>
        <a:ext cx="1350842" cy="1159738"/>
      </dsp:txXfrm>
    </dsp:sp>
    <dsp:sp modelId="{65F2E7F5-F400-46F0-A995-0573132BF63B}">
      <dsp:nvSpPr>
        <dsp:cNvPr id="0" name=""/>
        <dsp:cNvSpPr/>
      </dsp:nvSpPr>
      <dsp:spPr>
        <a:xfrm>
          <a:off x="3670583" y="965983"/>
          <a:ext cx="228287" cy="1967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1181672"/>
              <a:satOff val="428"/>
              <a:lumOff val="-3486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EE4419D-CADB-4A97-B8C4-921014E9596A}">
      <dsp:nvSpPr>
        <dsp:cNvPr id="0" name=""/>
        <dsp:cNvSpPr/>
      </dsp:nvSpPr>
      <dsp:spPr>
        <a:xfrm>
          <a:off x="4014053" y="0"/>
          <a:ext cx="1957048" cy="1680184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613" t="33673" r="5613" b="33673"/>
          </a:stretch>
        </a:blipFill>
        <a:ln w="9525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8FC80A-BC06-480E-A1FF-2548483955F7}">
      <dsp:nvSpPr>
        <dsp:cNvPr id="0" name=""/>
        <dsp:cNvSpPr/>
      </dsp:nvSpPr>
      <dsp:spPr>
        <a:xfrm>
          <a:off x="4069049" y="744611"/>
          <a:ext cx="228287" cy="1967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1477090"/>
              <a:satOff val="534"/>
              <a:lumOff val="-4357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2F4FD49-78CF-4183-A883-AA206D8D590A}">
      <dsp:nvSpPr>
        <dsp:cNvPr id="0" name=""/>
        <dsp:cNvSpPr/>
      </dsp:nvSpPr>
      <dsp:spPr>
        <a:xfrm>
          <a:off x="5697156" y="930653"/>
          <a:ext cx="1957048" cy="168018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1994071"/>
                <a:satOff val="721"/>
                <a:lumOff val="-5882"/>
                <a:alphaOff val="0"/>
                <a:tint val="98000"/>
                <a:lumMod val="114000"/>
              </a:schemeClr>
            </a:gs>
            <a:gs pos="100000">
              <a:schemeClr val="accent4">
                <a:hueOff val="1994071"/>
                <a:satOff val="721"/>
                <a:lumOff val="-588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1994071"/>
              <a:satOff val="721"/>
              <a:lumOff val="-5882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Tortoise </a:t>
          </a:r>
          <a:r>
            <a:rPr lang="en-US" sz="1900" kern="1200" dirty="0" err="1" smtClean="0"/>
            <a:t>Git</a:t>
          </a:r>
          <a:endParaRPr lang="en-US" sz="1900" kern="1200" dirty="0"/>
        </a:p>
      </dsp:txBody>
      <dsp:txXfrm>
        <a:off x="6000259" y="1190876"/>
        <a:ext cx="1350842" cy="1159738"/>
      </dsp:txXfrm>
    </dsp:sp>
    <dsp:sp modelId="{EEE165F1-10DF-496F-BE3D-521965B8F399}">
      <dsp:nvSpPr>
        <dsp:cNvPr id="0" name=""/>
        <dsp:cNvSpPr/>
      </dsp:nvSpPr>
      <dsp:spPr>
        <a:xfrm>
          <a:off x="7390636" y="1675265"/>
          <a:ext cx="228287" cy="1967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1772507"/>
              <a:satOff val="641"/>
              <a:lumOff val="-5229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63CC04F-6588-4346-A172-B883A6ECF8C6}">
      <dsp:nvSpPr>
        <dsp:cNvPr id="0" name=""/>
        <dsp:cNvSpPr/>
      </dsp:nvSpPr>
      <dsp:spPr>
        <a:xfrm>
          <a:off x="7381297" y="1875169"/>
          <a:ext cx="1957048" cy="1680184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950" t="-8000" r="17294" b="-8000"/>
          </a:stretch>
        </a:blipFill>
        <a:ln w="9525" cap="rnd" cmpd="sng" algn="ctr">
          <a:solidFill>
            <a:schemeClr val="accent4">
              <a:hueOff val="1994071"/>
              <a:satOff val="721"/>
              <a:lumOff val="-5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6A3373-1D47-43D9-9871-7EF0BB542A64}">
      <dsp:nvSpPr>
        <dsp:cNvPr id="0" name=""/>
        <dsp:cNvSpPr/>
      </dsp:nvSpPr>
      <dsp:spPr>
        <a:xfrm>
          <a:off x="7763160" y="1905580"/>
          <a:ext cx="228287" cy="1967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2067925"/>
              <a:satOff val="748"/>
              <a:lumOff val="-610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ADCD2DE-F4AB-41D5-BE2E-4B196FEB6EC9}">
      <dsp:nvSpPr>
        <dsp:cNvPr id="0" name=""/>
        <dsp:cNvSpPr/>
      </dsp:nvSpPr>
      <dsp:spPr>
        <a:xfrm>
          <a:off x="7381297" y="17888"/>
          <a:ext cx="1957048" cy="168018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98000"/>
                <a:lumMod val="114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Yii</a:t>
          </a:r>
          <a:r>
            <a:rPr lang="en-US" sz="1900" kern="1200" dirty="0" smtClean="0"/>
            <a:t> Framework</a:t>
          </a:r>
          <a:endParaRPr lang="en-US" sz="1900" kern="1200" dirty="0"/>
        </a:p>
      </dsp:txBody>
      <dsp:txXfrm>
        <a:off x="7684400" y="278111"/>
        <a:ext cx="1350842" cy="1159738"/>
      </dsp:txXfrm>
    </dsp:sp>
    <dsp:sp modelId="{910562E8-A89E-4E23-8A12-46B1F3C4540D}">
      <dsp:nvSpPr>
        <dsp:cNvPr id="0" name=""/>
        <dsp:cNvSpPr/>
      </dsp:nvSpPr>
      <dsp:spPr>
        <a:xfrm>
          <a:off x="9074777" y="770997"/>
          <a:ext cx="228287" cy="1967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2363343"/>
              <a:satOff val="855"/>
              <a:lumOff val="-6972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B7BCA93-8C1D-4525-AC0D-CA03EFCB6CC0}">
      <dsp:nvSpPr>
        <dsp:cNvPr id="0" name=""/>
        <dsp:cNvSpPr/>
      </dsp:nvSpPr>
      <dsp:spPr>
        <a:xfrm>
          <a:off x="9065438" y="926661"/>
          <a:ext cx="1957048" cy="1737361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2622" t="-8000" r="12622" b="-8000"/>
          </a:stretch>
        </a:blipFill>
        <a:ln w="9525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A5E5D9-F5EE-4097-808C-2A68D5502180}">
      <dsp:nvSpPr>
        <dsp:cNvPr id="0" name=""/>
        <dsp:cNvSpPr/>
      </dsp:nvSpPr>
      <dsp:spPr>
        <a:xfrm>
          <a:off x="9455602" y="992815"/>
          <a:ext cx="228287" cy="1967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E8AF-3C7D-4D6D-88AF-8C369FA9F352}">
      <dsp:nvSpPr>
        <dsp:cNvPr id="0" name=""/>
        <dsp:cNvSpPr/>
      </dsp:nvSpPr>
      <dsp:spPr>
        <a:xfrm>
          <a:off x="0" y="3158372"/>
          <a:ext cx="8947150" cy="10366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Order List</a:t>
          </a:r>
          <a:endParaRPr lang="en-US" sz="1900" kern="1200" dirty="0"/>
        </a:p>
      </dsp:txBody>
      <dsp:txXfrm>
        <a:off x="0" y="3158372"/>
        <a:ext cx="8947150" cy="559790"/>
      </dsp:txXfrm>
    </dsp:sp>
    <dsp:sp modelId="{A5AB5706-56D9-4E73-BEB4-7D1DA8E69DDB}">
      <dsp:nvSpPr>
        <dsp:cNvPr id="0" name=""/>
        <dsp:cNvSpPr/>
      </dsp:nvSpPr>
      <dsp:spPr>
        <a:xfrm>
          <a:off x="0" y="3697429"/>
          <a:ext cx="4473575" cy="47685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5. SA selects items to be ordered</a:t>
          </a:r>
          <a:endParaRPr lang="en-US" sz="1600" kern="1200" dirty="0"/>
        </a:p>
      </dsp:txBody>
      <dsp:txXfrm>
        <a:off x="0" y="3697429"/>
        <a:ext cx="4473575" cy="476858"/>
      </dsp:txXfrm>
    </dsp:sp>
    <dsp:sp modelId="{7C4E72C0-502C-4329-862F-A750B540F159}">
      <dsp:nvSpPr>
        <dsp:cNvPr id="0" name=""/>
        <dsp:cNvSpPr/>
      </dsp:nvSpPr>
      <dsp:spPr>
        <a:xfrm>
          <a:off x="4473575" y="3697429"/>
          <a:ext cx="4473575" cy="476858"/>
        </a:xfrm>
        <a:prstGeom prst="rect">
          <a:avLst/>
        </a:prstGeom>
        <a:solidFill>
          <a:schemeClr val="accent3">
            <a:tint val="40000"/>
            <a:alpha val="90000"/>
            <a:hueOff val="1366597"/>
            <a:satOff val="-9476"/>
            <a:lumOff val="-458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1366597"/>
              <a:satOff val="-9476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6. SA clicks “create payment method” link</a:t>
          </a:r>
          <a:endParaRPr lang="en-US" sz="1600" kern="1200" dirty="0"/>
        </a:p>
      </dsp:txBody>
      <dsp:txXfrm>
        <a:off x="4473575" y="3697429"/>
        <a:ext cx="4473575" cy="476858"/>
      </dsp:txXfrm>
    </dsp:sp>
    <dsp:sp modelId="{C53A93AD-35F7-4833-B184-E795D10B5F79}">
      <dsp:nvSpPr>
        <dsp:cNvPr id="0" name=""/>
        <dsp:cNvSpPr/>
      </dsp:nvSpPr>
      <dsp:spPr>
        <a:xfrm rot="10800000">
          <a:off x="0" y="1579556"/>
          <a:ext cx="8947150" cy="1594364"/>
        </a:xfrm>
        <a:prstGeom prst="upArrowCallout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Order</a:t>
          </a:r>
          <a:endParaRPr lang="en-US" sz="1900" kern="1200" dirty="0"/>
        </a:p>
      </dsp:txBody>
      <dsp:txXfrm rot="-10800000">
        <a:off x="0" y="1579556"/>
        <a:ext cx="8947150" cy="559622"/>
      </dsp:txXfrm>
    </dsp:sp>
    <dsp:sp modelId="{B1B92B0C-DE4B-48F7-9214-941A3952AEF1}">
      <dsp:nvSpPr>
        <dsp:cNvPr id="0" name=""/>
        <dsp:cNvSpPr/>
      </dsp:nvSpPr>
      <dsp:spPr>
        <a:xfrm>
          <a:off x="0" y="2139178"/>
          <a:ext cx="4473575" cy="476715"/>
        </a:xfrm>
        <a:prstGeom prst="rect">
          <a:avLst/>
        </a:prstGeom>
        <a:solidFill>
          <a:schemeClr val="accent3">
            <a:tint val="40000"/>
            <a:alpha val="90000"/>
            <a:hueOff val="2733194"/>
            <a:satOff val="-18952"/>
            <a:lumOff val="-91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2733194"/>
              <a:satOff val="-18952"/>
              <a:lumOff val="-9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SA fills out the order form</a:t>
          </a:r>
          <a:endParaRPr lang="en-US" sz="1600" kern="1200" dirty="0"/>
        </a:p>
      </dsp:txBody>
      <dsp:txXfrm>
        <a:off x="0" y="2139178"/>
        <a:ext cx="4473575" cy="476715"/>
      </dsp:txXfrm>
    </dsp:sp>
    <dsp:sp modelId="{F8AB57B6-CB59-4052-B8B7-41838F0C05E3}">
      <dsp:nvSpPr>
        <dsp:cNvPr id="0" name=""/>
        <dsp:cNvSpPr/>
      </dsp:nvSpPr>
      <dsp:spPr>
        <a:xfrm>
          <a:off x="4473575" y="2139178"/>
          <a:ext cx="4473575" cy="476715"/>
        </a:xfrm>
        <a:prstGeom prst="rect">
          <a:avLst/>
        </a:prstGeom>
        <a:solidFill>
          <a:schemeClr val="accent3">
            <a:tint val="40000"/>
            <a:alpha val="90000"/>
            <a:hueOff val="4099791"/>
            <a:satOff val="-28428"/>
            <a:lumOff val="-1373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4099791"/>
              <a:satOff val="-28428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SA clicks “create order list” link</a:t>
          </a:r>
          <a:endParaRPr lang="en-US" sz="1600" kern="1200" dirty="0"/>
        </a:p>
      </dsp:txBody>
      <dsp:txXfrm>
        <a:off x="4473575" y="2139178"/>
        <a:ext cx="4473575" cy="476715"/>
      </dsp:txXfrm>
    </dsp:sp>
    <dsp:sp modelId="{0EE6C3E2-7B39-48A2-B04C-4F25DFEAA9CF}">
      <dsp:nvSpPr>
        <dsp:cNvPr id="0" name=""/>
        <dsp:cNvSpPr/>
      </dsp:nvSpPr>
      <dsp:spPr>
        <a:xfrm rot="10800000">
          <a:off x="0" y="741"/>
          <a:ext cx="8947150" cy="1594364"/>
        </a:xfrm>
        <a:prstGeom prst="upArrowCallou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Customer</a:t>
          </a:r>
          <a:endParaRPr lang="en-US" sz="1900" kern="1200" dirty="0"/>
        </a:p>
      </dsp:txBody>
      <dsp:txXfrm rot="-10800000">
        <a:off x="0" y="741"/>
        <a:ext cx="8947150" cy="559622"/>
      </dsp:txXfrm>
    </dsp:sp>
    <dsp:sp modelId="{3E8C723D-1607-496A-A316-90CB0B870457}">
      <dsp:nvSpPr>
        <dsp:cNvPr id="0" name=""/>
        <dsp:cNvSpPr/>
      </dsp:nvSpPr>
      <dsp:spPr>
        <a:xfrm>
          <a:off x="0" y="560363"/>
          <a:ext cx="4473575" cy="476715"/>
        </a:xfrm>
        <a:prstGeom prst="rect">
          <a:avLst/>
        </a:prstGeom>
        <a:solidFill>
          <a:schemeClr val="accent3">
            <a:tint val="40000"/>
            <a:alpha val="90000"/>
            <a:hueOff val="5466388"/>
            <a:satOff val="-37904"/>
            <a:lumOff val="-1831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5466388"/>
              <a:satOff val="-37904"/>
              <a:lumOff val="-18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System Admin creates customer profile </a:t>
          </a:r>
          <a:endParaRPr lang="en-US" sz="1600" kern="1200" dirty="0"/>
        </a:p>
      </dsp:txBody>
      <dsp:txXfrm>
        <a:off x="0" y="560363"/>
        <a:ext cx="4473575" cy="476715"/>
      </dsp:txXfrm>
    </dsp:sp>
    <dsp:sp modelId="{46EC4AEA-7BB3-4520-86D8-AC3885F3B679}">
      <dsp:nvSpPr>
        <dsp:cNvPr id="0" name=""/>
        <dsp:cNvSpPr/>
      </dsp:nvSpPr>
      <dsp:spPr>
        <a:xfrm>
          <a:off x="4473575" y="560363"/>
          <a:ext cx="4473575" cy="476715"/>
        </a:xfrm>
        <a:prstGeom prst="rect">
          <a:avLst/>
        </a:prstGeom>
        <a:solidFill>
          <a:schemeClr val="accent3">
            <a:tint val="40000"/>
            <a:alpha val="90000"/>
            <a:hueOff val="6832984"/>
            <a:satOff val="-47380"/>
            <a:lumOff val="-2289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6832984"/>
              <a:satOff val="-47380"/>
              <a:lumOff val="-2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SA clicks “create order” link</a:t>
          </a:r>
          <a:endParaRPr lang="en-US" sz="1600" kern="1200" dirty="0"/>
        </a:p>
      </dsp:txBody>
      <dsp:txXfrm>
        <a:off x="4473575" y="560363"/>
        <a:ext cx="4473575" cy="476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531BA-D031-4C41-AC06-6645A72CF02C}">
      <dsp:nvSpPr>
        <dsp:cNvPr id="0" name=""/>
        <dsp:cNvSpPr/>
      </dsp:nvSpPr>
      <dsp:spPr>
        <a:xfrm>
          <a:off x="0" y="2532364"/>
          <a:ext cx="8947150" cy="16615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Delivery</a:t>
          </a:r>
          <a:endParaRPr lang="en-US" sz="3100" kern="1200" dirty="0"/>
        </a:p>
      </dsp:txBody>
      <dsp:txXfrm>
        <a:off x="0" y="2532364"/>
        <a:ext cx="8947150" cy="897212"/>
      </dsp:txXfrm>
    </dsp:sp>
    <dsp:sp modelId="{EC261007-F255-4CB5-AAF5-9A11D56D8940}">
      <dsp:nvSpPr>
        <dsp:cNvPr id="0" name=""/>
        <dsp:cNvSpPr/>
      </dsp:nvSpPr>
      <dsp:spPr>
        <a:xfrm>
          <a:off x="0" y="3396347"/>
          <a:ext cx="4473575" cy="7642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9. SA fills out delivery information</a:t>
          </a:r>
          <a:endParaRPr lang="en-US" sz="2400" kern="1200" dirty="0"/>
        </a:p>
      </dsp:txBody>
      <dsp:txXfrm>
        <a:off x="0" y="3396347"/>
        <a:ext cx="4473575" cy="764292"/>
      </dsp:txXfrm>
    </dsp:sp>
    <dsp:sp modelId="{8717A182-4940-4C05-9E7E-643908C1493D}">
      <dsp:nvSpPr>
        <dsp:cNvPr id="0" name=""/>
        <dsp:cNvSpPr/>
      </dsp:nvSpPr>
      <dsp:spPr>
        <a:xfrm>
          <a:off x="4462614" y="3408767"/>
          <a:ext cx="4473575" cy="764292"/>
        </a:xfrm>
        <a:prstGeom prst="rect">
          <a:avLst/>
        </a:prstGeom>
        <a:solidFill>
          <a:schemeClr val="accent3">
            <a:tint val="40000"/>
            <a:alpha val="90000"/>
            <a:hueOff val="2277662"/>
            <a:satOff val="-15793"/>
            <a:lumOff val="-763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2277662"/>
              <a:satOff val="-15793"/>
              <a:lumOff val="-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10. SA is redirected to customer index page</a:t>
          </a:r>
          <a:endParaRPr lang="en-US" sz="2400" kern="1200" dirty="0"/>
        </a:p>
      </dsp:txBody>
      <dsp:txXfrm>
        <a:off x="4462614" y="3408767"/>
        <a:ext cx="4473575" cy="764292"/>
      </dsp:txXfrm>
    </dsp:sp>
    <dsp:sp modelId="{0EE6C3E2-7B39-48A2-B04C-4F25DFEAA9CF}">
      <dsp:nvSpPr>
        <dsp:cNvPr id="0" name=""/>
        <dsp:cNvSpPr/>
      </dsp:nvSpPr>
      <dsp:spPr>
        <a:xfrm rot="10800000">
          <a:off x="0" y="1891"/>
          <a:ext cx="8947150" cy="2555395"/>
        </a:xfrm>
        <a:prstGeom prst="upArrowCallou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Payment Method</a:t>
          </a:r>
          <a:endParaRPr lang="en-US" sz="3100" kern="1200" dirty="0"/>
        </a:p>
      </dsp:txBody>
      <dsp:txXfrm rot="-10800000">
        <a:off x="0" y="1891"/>
        <a:ext cx="8947150" cy="896943"/>
      </dsp:txXfrm>
    </dsp:sp>
    <dsp:sp modelId="{3E8C723D-1607-496A-A316-90CB0B870457}">
      <dsp:nvSpPr>
        <dsp:cNvPr id="0" name=""/>
        <dsp:cNvSpPr/>
      </dsp:nvSpPr>
      <dsp:spPr>
        <a:xfrm>
          <a:off x="0" y="898835"/>
          <a:ext cx="4473575" cy="764063"/>
        </a:xfrm>
        <a:prstGeom prst="rect">
          <a:avLst/>
        </a:prstGeom>
        <a:solidFill>
          <a:schemeClr val="accent3">
            <a:tint val="40000"/>
            <a:alpha val="90000"/>
            <a:hueOff val="4555323"/>
            <a:satOff val="-31587"/>
            <a:lumOff val="-15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4555323"/>
              <a:satOff val="-31587"/>
              <a:lumOff val="-15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7. SA fills out payment information</a:t>
          </a:r>
          <a:endParaRPr lang="en-US" sz="2400" kern="1200" dirty="0"/>
        </a:p>
      </dsp:txBody>
      <dsp:txXfrm>
        <a:off x="0" y="898835"/>
        <a:ext cx="4473575" cy="764063"/>
      </dsp:txXfrm>
    </dsp:sp>
    <dsp:sp modelId="{46EC4AEA-7BB3-4520-86D8-AC3885F3B679}">
      <dsp:nvSpPr>
        <dsp:cNvPr id="0" name=""/>
        <dsp:cNvSpPr/>
      </dsp:nvSpPr>
      <dsp:spPr>
        <a:xfrm>
          <a:off x="4473575" y="898835"/>
          <a:ext cx="4473575" cy="764063"/>
        </a:xfrm>
        <a:prstGeom prst="rect">
          <a:avLst/>
        </a:prstGeom>
        <a:solidFill>
          <a:schemeClr val="accent3">
            <a:tint val="40000"/>
            <a:alpha val="90000"/>
            <a:hueOff val="6832984"/>
            <a:satOff val="-47380"/>
            <a:lumOff val="-2289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6832984"/>
              <a:satOff val="-47380"/>
              <a:lumOff val="-2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8. SA clicks “create delivery” link</a:t>
          </a:r>
          <a:endParaRPr lang="en-US" sz="2400" kern="1200" dirty="0"/>
        </a:p>
      </dsp:txBody>
      <dsp:txXfrm>
        <a:off x="4473575" y="898835"/>
        <a:ext cx="4473575" cy="76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8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4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41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5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7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66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4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7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9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4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4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668774-F722-474D-8ED3-DEE3CA4F6BAB}" type="datetimeFigureOut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5C2D-2654-405F-803F-5214AE3B52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50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CSPROJ2 – Project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MI121’s Group 8, RMC-WBOS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Background and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RMC lacks I.T. solutions and wants to implement different systems that could make their work – done (process) easier.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One field that is in need of I.T. solution(s) is the manual ordering process.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manual ordering process is inefficient given today’s available technology. 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Existing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manual process includes: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Creating the customer background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reating an order entry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Filling up the order entry with list items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Creating the payment and delivery information of that particular order entry for that particular customer.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make work efficient and fast on this field, RMC wanted to have an web – based ordering system.</a:t>
            </a:r>
          </a:p>
          <a:p>
            <a:pPr>
              <a:lnSpc>
                <a:spcPct val="150000"/>
              </a:lnSpc>
            </a:pPr>
            <a:r>
              <a:rPr lang="en-US" dirty="0"/>
              <a:t>This system would make the ordering process easier, faster and effortless.</a:t>
            </a:r>
          </a:p>
        </p:txBody>
      </p:sp>
    </p:spTree>
    <p:extLst>
      <p:ext uri="{BB962C8B-B14F-4D97-AF65-F5344CB8AC3E}">
        <p14:creationId xmlns:p14="http://schemas.microsoft.com/office/powerpoint/2010/main" val="4385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Tools used for the Project 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521739"/>
              </p:ext>
            </p:extLst>
          </p:nvPr>
        </p:nvGraphicFramePr>
        <p:xfrm>
          <a:off x="283336" y="1825625"/>
          <a:ext cx="11668258" cy="447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06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Tools used for the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en-US" dirty="0" smtClean="0"/>
              <a:t>(Framework)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MySQL</a:t>
            </a:r>
            <a:r>
              <a:rPr lang="en-US" dirty="0"/>
              <a:t> </a:t>
            </a:r>
            <a:r>
              <a:rPr lang="en-US" dirty="0" smtClean="0"/>
              <a:t>Workbench (Database Design)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Xampp (Local Server; “localhost”) </a:t>
            </a:r>
          </a:p>
          <a:p>
            <a:pPr lvl="1" algn="just">
              <a:lnSpc>
                <a:spcPct val="150000"/>
              </a:lnSpc>
            </a:pPr>
            <a:r>
              <a:rPr lang="en-US" dirty="0" err="1" smtClean="0"/>
              <a:t>PhpMyAdmin</a:t>
            </a:r>
            <a:r>
              <a:rPr lang="en-US" dirty="0" smtClean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Version control (Git and </a:t>
            </a:r>
            <a:r>
              <a:rPr lang="en-US" dirty="0" smtClean="0"/>
              <a:t>Tortoise git</a:t>
            </a:r>
            <a:r>
              <a:rPr lang="en-US" dirty="0"/>
              <a:t>)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Ubuntu </a:t>
            </a:r>
            <a:r>
              <a:rPr lang="en-US" dirty="0"/>
              <a:t>Linus </a:t>
            </a:r>
            <a:r>
              <a:rPr lang="en-US" dirty="0" smtClean="0"/>
              <a:t>server (</a:t>
            </a:r>
            <a:r>
              <a:rPr lang="en-US" dirty="0"/>
              <a:t>Cloud </a:t>
            </a:r>
            <a:r>
              <a:rPr lang="en-US" dirty="0" smtClean="0"/>
              <a:t>hosting)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code.google.com (Google Code as the project’s repository)</a:t>
            </a:r>
          </a:p>
          <a:p>
            <a:pPr lvl="1" algn="just">
              <a:lnSpc>
                <a:spcPct val="150000"/>
              </a:lnSpc>
            </a:pPr>
            <a:endParaRPr lang="en-US" sz="2000" dirty="0"/>
          </a:p>
          <a:p>
            <a:pPr lvl="1"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Yii?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Is an acronym for "Yes It Is</a:t>
            </a:r>
            <a:r>
              <a:rPr lang="en-US" dirty="0" smtClean="0"/>
              <a:t>!"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Yii </a:t>
            </a:r>
            <a:r>
              <a:rPr lang="en-US" dirty="0"/>
              <a:t>is a high-performance, component-based </a:t>
            </a:r>
            <a:r>
              <a:rPr lang="en-US" dirty="0" smtClean="0"/>
              <a:t>framework </a:t>
            </a:r>
            <a:r>
              <a:rPr lang="en-US" dirty="0"/>
              <a:t>for developing large-scale Web applications rapidly.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 is written in PHP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Enables </a:t>
            </a:r>
            <a:r>
              <a:rPr lang="en-US" dirty="0"/>
              <a:t>maximum reusability in Web programming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Significantly accelerates a </a:t>
            </a:r>
            <a:r>
              <a:rPr lang="en-US" dirty="0"/>
              <a:t>Web </a:t>
            </a:r>
            <a:r>
              <a:rPr lang="en-US" dirty="0" smtClean="0"/>
              <a:t>application’s </a:t>
            </a:r>
            <a:r>
              <a:rPr lang="en-US" dirty="0"/>
              <a:t>development process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i="1" dirty="0" smtClean="0"/>
              <a:t>Source: http</a:t>
            </a:r>
            <a:r>
              <a:rPr lang="en-US" sz="1200" i="1" dirty="0"/>
              <a:t>://www.yiiframework.com/doc/guide/1.1/en/quickstart.what-is-yii</a:t>
            </a:r>
            <a:endParaRPr lang="en-US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19681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Yii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84" y="2052638"/>
            <a:ext cx="7899607" cy="4195762"/>
          </a:xfrm>
        </p:spPr>
      </p:pic>
    </p:spTree>
    <p:extLst>
      <p:ext uri="{BB962C8B-B14F-4D97-AF65-F5344CB8AC3E}">
        <p14:creationId xmlns:p14="http://schemas.microsoft.com/office/powerpoint/2010/main" val="12187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It is </a:t>
            </a:r>
            <a:r>
              <a:rPr lang="en-US" dirty="0"/>
              <a:t>the management of changes to documents, computer programs, large web sites, and other collections of information.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Changes </a:t>
            </a:r>
            <a:r>
              <a:rPr lang="en-US" dirty="0"/>
              <a:t>are usually identified by a number or letter code, termed the </a:t>
            </a:r>
            <a:r>
              <a:rPr lang="en-US" dirty="0" smtClean="0"/>
              <a:t>“revision number”, “revision level”, </a:t>
            </a:r>
            <a:r>
              <a:rPr lang="en-US" dirty="0"/>
              <a:t>or simply </a:t>
            </a:r>
            <a:r>
              <a:rPr lang="en-US" dirty="0" smtClean="0"/>
              <a:t>“revision”.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SYSADD1, we were introduced to </a:t>
            </a:r>
            <a:r>
              <a:rPr lang="en-US" dirty="0" err="1" smtClean="0"/>
              <a:t>Git</a:t>
            </a:r>
            <a:r>
              <a:rPr lang="en-US" dirty="0" smtClean="0"/>
              <a:t> and Tortoise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These are the programs used to update the system from time to time.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Functions include: Commit, push and pull.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100" i="1" dirty="0" smtClean="0"/>
              <a:t>Source: http://en.wikipedia.org/wiki/Revision_control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0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Totoise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3" y="1374864"/>
            <a:ext cx="5107193" cy="3750927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18" y="1374864"/>
            <a:ext cx="5599210" cy="37509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33" y="1690688"/>
            <a:ext cx="6798534" cy="47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code.google.com?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Google Developers (previously Google Code) is Google's site for software development tools, application programming interfaces (APIs), and technical resources.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It’s the project’s main repository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Useful in checking what changes had been made and who made the changes.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900" i="1" dirty="0"/>
              <a:t>Source: http://en.wikipedia.org/wiki/Google_Developers</a:t>
            </a:r>
            <a:endParaRPr lang="en-US" sz="900" i="1" dirty="0" smtClean="0"/>
          </a:p>
        </p:txBody>
      </p:sp>
    </p:spTree>
    <p:extLst>
      <p:ext uri="{BB962C8B-B14F-4D97-AF65-F5344CB8AC3E}">
        <p14:creationId xmlns:p14="http://schemas.microsoft.com/office/powerpoint/2010/main" val="30720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8: RMC-WBOS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br>
              <a:rPr lang="en-US" dirty="0" smtClean="0"/>
            </a:br>
            <a:r>
              <a:rPr lang="en-US" dirty="0" smtClean="0"/>
              <a:t>Carlos Daniel B. Nerez and John Michael S. Santos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16732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the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we did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All members where given a specific task every week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have one to one and a half weeks to finish a particular task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Each of the member’s work area has clone of the repository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Each update a member made should be committed to the repository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After two weeks, Iterations are held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project should be hosted before the iteration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Commits are closely monitored by the subject professor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Failure to comply may result to a failing grade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Overview of the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RMC-WBOS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n-US" dirty="0" smtClean="0"/>
              <a:t>About the application: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 smtClean="0"/>
              <a:t>It is a web – based ordering system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 smtClean="0"/>
              <a:t>It can be accessed via </a:t>
            </a:r>
            <a:r>
              <a:rPr lang="en-US" dirty="0" smtClean="0"/>
              <a:t>intranet (client side)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Purpose: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 smtClean="0"/>
              <a:t>It is designed to make the ordering process easier and faster.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 smtClean="0"/>
              <a:t>It also lessens time to search for different information about a particular field (e.g. customer information).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Objectives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 smtClean="0"/>
              <a:t>The system saves time, money and man power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dirty="0" smtClean="0"/>
              <a:t>Makes the whole process easier to accomplish</a:t>
            </a:r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7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RMC-WBOS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>
              <a:lnSpc>
                <a:spcPct val="150000"/>
              </a:lnSpc>
            </a:pPr>
            <a:r>
              <a:rPr lang="en-US" dirty="0" smtClean="0"/>
              <a:t>The system is comprised of 7 modules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Customer –&gt; stores customer information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Order –&gt; stores order and order list information of a particular customer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Order List –&gt; stores a list of items for a specific order form per customer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Item –&gt; stores item information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Payment Method –&gt; stores payment method for a particular order form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Delivery –&gt; stores delivery information of a particular customer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Logs –&gt; stores entry logs for the whole system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RMC-WBOS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system has two user types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System Admin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Regular User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For each regular user, there are three subtypes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Wholesale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Retail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Walk -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RMC-WBOS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included in the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Calendar Extension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Passing of ID’s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Arithmetic Operations (addition, subtraction, multiplication and division)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Audit Logs/Audit Trail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Mobile Version (mobile CSS)</a:t>
            </a:r>
          </a:p>
        </p:txBody>
      </p:sp>
    </p:spTree>
    <p:extLst>
      <p:ext uri="{BB962C8B-B14F-4D97-AF65-F5344CB8AC3E}">
        <p14:creationId xmlns:p14="http://schemas.microsoft.com/office/powerpoint/2010/main" val="16236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Yii</a:t>
            </a:r>
            <a:r>
              <a:rPr lang="en-US" dirty="0" smtClean="0"/>
              <a:t> Mobile CSS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6" y="1853248"/>
            <a:ext cx="2517457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19" y="1853248"/>
            <a:ext cx="2517457" cy="4195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14" y="1853248"/>
            <a:ext cx="2517457" cy="4195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410" y="1853248"/>
            <a:ext cx="2517457" cy="4195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6" y="1853248"/>
            <a:ext cx="2517457" cy="4195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419" y="1853247"/>
            <a:ext cx="2517455" cy="4195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12" y="1853247"/>
            <a:ext cx="2517459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Application Walkthrough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questions should be asked after the presentation,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Flow</a:t>
            </a:r>
            <a:br>
              <a:rPr lang="en-US" dirty="0" smtClean="0"/>
            </a:br>
            <a:r>
              <a:rPr lang="en-US" sz="2000" b="1" dirty="0" smtClean="0"/>
              <a:t>(Note: Assuming Item table has data)</a:t>
            </a:r>
            <a:endParaRPr lang="en-US" sz="2000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94991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8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RMC-WBOS Prototype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54816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4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Application Walkthrough (Images)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Walkthrough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43386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40" y="2506662"/>
            <a:ext cx="7433860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40" y="2506662"/>
            <a:ext cx="7433860" cy="4351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" y="1690688"/>
            <a:ext cx="4732073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8" y="1690688"/>
            <a:ext cx="10221531" cy="5167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8" y="1690687"/>
            <a:ext cx="4620485" cy="5167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7433860" cy="51673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40" y="1690684"/>
            <a:ext cx="7443708" cy="51673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8" y="1690681"/>
            <a:ext cx="9078592" cy="51673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13" y="1690678"/>
            <a:ext cx="5260135" cy="51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Status of the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Status of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Almost 85% complete (based on client and subject requirements)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All modules are completed and fully functional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Additional functionalities may be added in the future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CSS needs improvements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did not implement bootstrap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lack JavaScript codes to further enhance the system’s features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did not implement many extensions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did not implement any themes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Status of the Application (Client)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Status of the Application (Client)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client stated that unfortunately, they will not implement the system on their main office.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Though, it would not be implemented, they wanted our prototype system to have similarities with their soon – to - be implemented ERP system.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They are keen and hands - on the development of the system (10 month partnership).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Status of the Application (Client)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Present the version 4 of the system to the client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Give the source code to the client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Update them on what happened to the project’s defense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Live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Originally, our group consisted of 3 members.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After INTSDEV Paul Carlo Elep left the group and was replaced by Ralph Nikko Espiritu.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After SYSADD1, Ralph Nikko Espiritu left the group  and returned to his original block (MI 122).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total, we encountered 4 members in the group during the whole PBL track (INSTDEV, SYSADD1 and CSPROJ2).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 and Answers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 and Good Day!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Carlos Daniel B. Nerez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/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Project Manager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Programmer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Debugger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43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Michael S. Santos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Web Designer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Mobile Designer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Programmer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the Client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86" y="2053633"/>
            <a:ext cx="5619404" cy="4193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4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 of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Rodzon Marketing Corporation is a private company that was founded in 1977.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specializes in wholesale </a:t>
            </a:r>
            <a:r>
              <a:rPr lang="en-US" dirty="0" smtClean="0"/>
              <a:t>and </a:t>
            </a:r>
            <a:r>
              <a:rPr lang="en-US" dirty="0"/>
              <a:t>general merchandise field in the market.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Located </a:t>
            </a:r>
            <a:r>
              <a:rPr lang="en-US" dirty="0"/>
              <a:t>at Barangay 65, Lakandula st, Pasay City, Philippines, the company is known for their flagship product, Ludy’s peanut butter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Now</a:t>
            </a:r>
            <a:r>
              <a:rPr lang="en-US" dirty="0"/>
              <a:t>, with almost 37 years of experience in the industry, RMC has acquired and introduced more and more products to its customers.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Currently</a:t>
            </a:r>
            <a:r>
              <a:rPr lang="en-US" dirty="0"/>
              <a:t>, their line of products </a:t>
            </a:r>
            <a:r>
              <a:rPr lang="en-US" dirty="0" smtClean="0"/>
              <a:t>include: </a:t>
            </a:r>
            <a:r>
              <a:rPr lang="en-US" dirty="0"/>
              <a:t>Ludy’s peanut butter, Sourcere’s Fluffy and Melo </a:t>
            </a:r>
            <a:r>
              <a:rPr lang="en-US" dirty="0" smtClean="0"/>
              <a:t>marshmallow snacks and </a:t>
            </a:r>
            <a:r>
              <a:rPr lang="en-US" dirty="0"/>
              <a:t>other varieties of processed - food </a:t>
            </a:r>
            <a:r>
              <a:rPr lang="en-US" dirty="0" smtClean="0"/>
              <a:t>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84" y="2052638"/>
            <a:ext cx="7899607" cy="4195762"/>
          </a:xfrm>
        </p:spPr>
      </p:pic>
    </p:spTree>
    <p:extLst>
      <p:ext uri="{BB962C8B-B14F-4D97-AF65-F5344CB8AC3E}">
        <p14:creationId xmlns:p14="http://schemas.microsoft.com/office/powerpoint/2010/main" val="22354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634</TotalTime>
  <Words>1218</Words>
  <Application>Microsoft Office PowerPoint</Application>
  <PresentationFormat>Widescreen</PresentationFormat>
  <Paragraphs>177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3</vt:lpstr>
      <vt:lpstr>Ion</vt:lpstr>
      <vt:lpstr>CSPROJ2 – Project Presentation</vt:lpstr>
      <vt:lpstr>Group 8: RMC-WBOS</vt:lpstr>
      <vt:lpstr>Reminder</vt:lpstr>
      <vt:lpstr>About the Group</vt:lpstr>
      <vt:lpstr>Carlos Daniel B. Nerez</vt:lpstr>
      <vt:lpstr>John Michael S. Santos</vt:lpstr>
      <vt:lpstr>About the Client</vt:lpstr>
      <vt:lpstr>Background of the Client</vt:lpstr>
      <vt:lpstr>About the Project</vt:lpstr>
      <vt:lpstr>Project Background and Description</vt:lpstr>
      <vt:lpstr>The Existing Process</vt:lpstr>
      <vt:lpstr>The Proposed Solution</vt:lpstr>
      <vt:lpstr>The Tools used for the Project </vt:lpstr>
      <vt:lpstr>The Tools used for the Project </vt:lpstr>
      <vt:lpstr>What is Yii?</vt:lpstr>
      <vt:lpstr>Yii</vt:lpstr>
      <vt:lpstr>What is Version Control?</vt:lpstr>
      <vt:lpstr>Git and Totoise Git</vt:lpstr>
      <vt:lpstr>What is code.google.com?</vt:lpstr>
      <vt:lpstr>Repository</vt:lpstr>
      <vt:lpstr>Creating the Project</vt:lpstr>
      <vt:lpstr>How we did it</vt:lpstr>
      <vt:lpstr>Overview of the application</vt:lpstr>
      <vt:lpstr>RMC-WBOS Prototype</vt:lpstr>
      <vt:lpstr>RMC-WBOS Prototype</vt:lpstr>
      <vt:lpstr>RMC-WBOS Prototype</vt:lpstr>
      <vt:lpstr>RMC-WBOS Prototype</vt:lpstr>
      <vt:lpstr>Yii Mobile CSS</vt:lpstr>
      <vt:lpstr>Application Walkthrough</vt:lpstr>
      <vt:lpstr>Basic Flow (Note: Assuming Item table has data)</vt:lpstr>
      <vt:lpstr>RMC-WBOS Prototype</vt:lpstr>
      <vt:lpstr>Application Walkthrough (Images)</vt:lpstr>
      <vt:lpstr>Application Walkthrough</vt:lpstr>
      <vt:lpstr>Status of the Application</vt:lpstr>
      <vt:lpstr>Status of the Application</vt:lpstr>
      <vt:lpstr>Status of the Application (Client)</vt:lpstr>
      <vt:lpstr>Status of the Application (Client)</vt:lpstr>
      <vt:lpstr>Status of the Application (Client)</vt:lpstr>
      <vt:lpstr>Live Demo</vt:lpstr>
      <vt:lpstr>Questions and Answers</vt:lpstr>
      <vt:lpstr>Thank You and Good Day!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8: RMC-WBOS</dc:title>
  <dc:creator>cd</dc:creator>
  <cp:lastModifiedBy>cd</cp:lastModifiedBy>
  <cp:revision>55</cp:revision>
  <dcterms:created xsi:type="dcterms:W3CDTF">2014-12-03T05:35:01Z</dcterms:created>
  <dcterms:modified xsi:type="dcterms:W3CDTF">2014-12-05T04:06:18Z</dcterms:modified>
</cp:coreProperties>
</file>