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877" r:id="rId4"/>
    <p:sldMasterId id="2147483648" r:id="rId5"/>
  </p:sldMasterIdLst>
  <p:notesMasterIdLst>
    <p:notesMasterId r:id="rId33"/>
  </p:notesMasterIdLst>
  <p:handoutMasterIdLst>
    <p:handoutMasterId r:id="rId34"/>
  </p:handoutMasterIdLst>
  <p:sldIdLst>
    <p:sldId id="257" r:id="rId6"/>
    <p:sldId id="258" r:id="rId7"/>
    <p:sldId id="2020" r:id="rId8"/>
    <p:sldId id="260" r:id="rId9"/>
    <p:sldId id="2021" r:id="rId10"/>
    <p:sldId id="274" r:id="rId11"/>
    <p:sldId id="267" r:id="rId12"/>
    <p:sldId id="281" r:id="rId13"/>
    <p:sldId id="262" r:id="rId14"/>
    <p:sldId id="263" r:id="rId15"/>
    <p:sldId id="269" r:id="rId16"/>
    <p:sldId id="282" r:id="rId17"/>
    <p:sldId id="264" r:id="rId18"/>
    <p:sldId id="270" r:id="rId19"/>
    <p:sldId id="2022" r:id="rId20"/>
    <p:sldId id="265" r:id="rId21"/>
    <p:sldId id="283" r:id="rId22"/>
    <p:sldId id="275" r:id="rId23"/>
    <p:sldId id="276" r:id="rId24"/>
    <p:sldId id="2023" r:id="rId25"/>
    <p:sldId id="271" r:id="rId26"/>
    <p:sldId id="284" r:id="rId27"/>
    <p:sldId id="266" r:id="rId28"/>
    <p:sldId id="2024" r:id="rId29"/>
    <p:sldId id="286" r:id="rId30"/>
    <p:sldId id="280" r:id="rId31"/>
    <p:sldId id="277" r:id="rId3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50E6FF"/>
    <a:srgbClr val="0069BA"/>
    <a:srgbClr val="9BF00B"/>
    <a:srgbClr val="0F780F"/>
    <a:srgbClr val="107E10"/>
    <a:srgbClr val="0E700E"/>
    <a:srgbClr val="A3A3A3"/>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EDA4FB-4AA6-4368-B70D-4670040AA6A9}" v="54" dt="2020-11-20T00:35:59.7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39" autoAdjust="0"/>
    <p:restoredTop sz="96256" autoAdjust="0"/>
  </p:normalViewPr>
  <p:slideViewPr>
    <p:cSldViewPr snapToGrid="0">
      <p:cViewPr varScale="1">
        <p:scale>
          <a:sx n="107" d="100"/>
          <a:sy n="107" d="100"/>
        </p:scale>
        <p:origin x="120" y="144"/>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3" d="100"/>
          <a:sy n="83" d="100"/>
        </p:scale>
        <p:origin x="2190" y="3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ey Buzzell" userId="6007a2dc-1580-43d1-bddd-cd0ec8a50ae7" providerId="ADAL" clId="{E64E38BF-2203-4B9A-8808-C4FE364E322C}"/>
    <pc:docChg chg="custSel addSld delSld modSld sldOrd">
      <pc:chgData name="Corey Buzzell" userId="6007a2dc-1580-43d1-bddd-cd0ec8a50ae7" providerId="ADAL" clId="{E64E38BF-2203-4B9A-8808-C4FE364E322C}" dt="2020-11-20T00:40:16.930" v="23" actId="14100"/>
      <pc:docMkLst>
        <pc:docMk/>
      </pc:docMkLst>
      <pc:sldChg chg="addSp delSp modSp mod">
        <pc:chgData name="Corey Buzzell" userId="6007a2dc-1580-43d1-bddd-cd0ec8a50ae7" providerId="ADAL" clId="{E64E38BF-2203-4B9A-8808-C4FE364E322C}" dt="2020-11-20T00:39:37.912" v="16" actId="478"/>
        <pc:sldMkLst>
          <pc:docMk/>
          <pc:sldMk cId="955170582" sldId="263"/>
        </pc:sldMkLst>
        <pc:spChg chg="add mod">
          <ac:chgData name="Corey Buzzell" userId="6007a2dc-1580-43d1-bddd-cd0ec8a50ae7" providerId="ADAL" clId="{E64E38BF-2203-4B9A-8808-C4FE364E322C}" dt="2020-11-20T00:39:25.710" v="15" actId="1038"/>
          <ac:spMkLst>
            <pc:docMk/>
            <pc:sldMk cId="955170582" sldId="263"/>
            <ac:spMk id="2" creationId="{A6ACBC1A-3A6F-4D63-AD1F-240D60400969}"/>
          </ac:spMkLst>
        </pc:spChg>
        <pc:spChg chg="del">
          <ac:chgData name="Corey Buzzell" userId="6007a2dc-1580-43d1-bddd-cd0ec8a50ae7" providerId="ADAL" clId="{E64E38BF-2203-4B9A-8808-C4FE364E322C}" dt="2020-11-20T00:39:37.912" v="16" actId="478"/>
          <ac:spMkLst>
            <pc:docMk/>
            <pc:sldMk cId="955170582" sldId="263"/>
            <ac:spMk id="17" creationId="{B90DC0EE-8B8F-4D0B-8643-BF3BEC16E79D}"/>
          </ac:spMkLst>
        </pc:spChg>
      </pc:sldChg>
      <pc:sldChg chg="del">
        <pc:chgData name="Corey Buzzell" userId="6007a2dc-1580-43d1-bddd-cd0ec8a50ae7" providerId="ADAL" clId="{E64E38BF-2203-4B9A-8808-C4FE364E322C}" dt="2020-11-20T00:38:29.537" v="3" actId="47"/>
        <pc:sldMkLst>
          <pc:docMk/>
          <pc:sldMk cId="1861453641" sldId="278"/>
        </pc:sldMkLst>
      </pc:sldChg>
      <pc:sldChg chg="del">
        <pc:chgData name="Corey Buzzell" userId="6007a2dc-1580-43d1-bddd-cd0ec8a50ae7" providerId="ADAL" clId="{E64E38BF-2203-4B9A-8808-C4FE364E322C}" dt="2020-11-20T00:38:38.006" v="5" actId="47"/>
        <pc:sldMkLst>
          <pc:docMk/>
          <pc:sldMk cId="594332717" sldId="279"/>
        </pc:sldMkLst>
      </pc:sldChg>
      <pc:sldChg chg="addSp modSp add mod ord">
        <pc:chgData name="Corey Buzzell" userId="6007a2dc-1580-43d1-bddd-cd0ec8a50ae7" providerId="ADAL" clId="{E64E38BF-2203-4B9A-8808-C4FE364E322C}" dt="2020-11-20T00:39:56.919" v="19" actId="20577"/>
        <pc:sldMkLst>
          <pc:docMk/>
          <pc:sldMk cId="242921299" sldId="2022"/>
        </pc:sldMkLst>
        <pc:spChg chg="add mod">
          <ac:chgData name="Corey Buzzell" userId="6007a2dc-1580-43d1-bddd-cd0ec8a50ae7" providerId="ADAL" clId="{E64E38BF-2203-4B9A-8808-C4FE364E322C}" dt="2020-11-20T00:39:49.808" v="18" actId="14100"/>
          <ac:spMkLst>
            <pc:docMk/>
            <pc:sldMk cId="242921299" sldId="2022"/>
            <ac:spMk id="2" creationId="{157859D0-D67F-4AA5-9DF0-BDD5974D1CCB}"/>
          </ac:spMkLst>
        </pc:spChg>
        <pc:spChg chg="mod">
          <ac:chgData name="Corey Buzzell" userId="6007a2dc-1580-43d1-bddd-cd0ec8a50ae7" providerId="ADAL" clId="{E64E38BF-2203-4B9A-8808-C4FE364E322C}" dt="2020-11-20T00:39:56.919" v="19" actId="20577"/>
          <ac:spMkLst>
            <pc:docMk/>
            <pc:sldMk cId="242921299" sldId="2022"/>
            <ac:spMk id="17" creationId="{B90DC0EE-8B8F-4D0B-8643-BF3BEC16E79D}"/>
          </ac:spMkLst>
        </pc:spChg>
      </pc:sldChg>
      <pc:sldChg chg="addSp modSp add mod">
        <pc:chgData name="Corey Buzzell" userId="6007a2dc-1580-43d1-bddd-cd0ec8a50ae7" providerId="ADAL" clId="{E64E38BF-2203-4B9A-8808-C4FE364E322C}" dt="2020-11-20T00:40:16.930" v="23" actId="14100"/>
        <pc:sldMkLst>
          <pc:docMk/>
          <pc:sldMk cId="2183529513" sldId="2023"/>
        </pc:sldMkLst>
        <pc:spChg chg="add mod">
          <ac:chgData name="Corey Buzzell" userId="6007a2dc-1580-43d1-bddd-cd0ec8a50ae7" providerId="ADAL" clId="{E64E38BF-2203-4B9A-8808-C4FE364E322C}" dt="2020-11-20T00:40:16.930" v="23" actId="14100"/>
          <ac:spMkLst>
            <pc:docMk/>
            <pc:sldMk cId="2183529513" sldId="2023"/>
            <ac:spMk id="2" creationId="{FBCF3018-CA75-476E-B1ED-488AFC4AFDDC}"/>
          </ac:spMkLst>
        </pc:spChg>
        <pc:spChg chg="mod">
          <ac:chgData name="Corey Buzzell" userId="6007a2dc-1580-43d1-bddd-cd0ec8a50ae7" providerId="ADAL" clId="{E64E38BF-2203-4B9A-8808-C4FE364E322C}" dt="2020-11-20T00:40:05.545" v="20" actId="20577"/>
          <ac:spMkLst>
            <pc:docMk/>
            <pc:sldMk cId="2183529513" sldId="2023"/>
            <ac:spMk id="17" creationId="{B90DC0EE-8B8F-4D0B-8643-BF3BEC16E79D}"/>
          </ac:spMkLst>
        </pc:spChg>
      </pc:sldChg>
      <pc:sldChg chg="add">
        <pc:chgData name="Corey Buzzell" userId="6007a2dc-1580-43d1-bddd-cd0ec8a50ae7" providerId="ADAL" clId="{E64E38BF-2203-4B9A-8808-C4FE364E322C}" dt="2020-11-20T00:38:43.346" v="6" actId="22"/>
        <pc:sldMkLst>
          <pc:docMk/>
          <pc:sldMk cId="3886038909" sldId="2024"/>
        </pc:sldMkLst>
      </pc:sldChg>
    </pc:docChg>
  </pc:docChgLst>
  <pc:docChgLst>
    <pc:chgData name="Corey Buzzell" userId="6007a2dc-1580-43d1-bddd-cd0ec8a50ae7" providerId="ADAL" clId="{79EDA4FB-4AA6-4368-B70D-4670040AA6A9}"/>
    <pc:docChg chg="undo redo custSel addSld delSld modSld addMainMaster modMainMaster addSection delSection modSection">
      <pc:chgData name="Corey Buzzell" userId="6007a2dc-1580-43d1-bddd-cd0ec8a50ae7" providerId="ADAL" clId="{79EDA4FB-4AA6-4368-B70D-4670040AA6A9}" dt="2020-11-20T00:36:38.360" v="803" actId="47"/>
      <pc:docMkLst>
        <pc:docMk/>
      </pc:docMkLst>
      <pc:sldChg chg="add del">
        <pc:chgData name="Corey Buzzell" userId="6007a2dc-1580-43d1-bddd-cd0ec8a50ae7" providerId="ADAL" clId="{79EDA4FB-4AA6-4368-B70D-4670040AA6A9}" dt="2020-11-19T23:20:09.148" v="4" actId="22"/>
        <pc:sldMkLst>
          <pc:docMk/>
          <pc:sldMk cId="4126228482" sldId="257"/>
        </pc:sldMkLst>
      </pc:sldChg>
      <pc:sldChg chg="add del">
        <pc:chgData name="Corey Buzzell" userId="6007a2dc-1580-43d1-bddd-cd0ec8a50ae7" providerId="ADAL" clId="{79EDA4FB-4AA6-4368-B70D-4670040AA6A9}" dt="2020-11-19T23:20:09.148" v="4" actId="22"/>
        <pc:sldMkLst>
          <pc:docMk/>
          <pc:sldMk cId="3642527754" sldId="258"/>
        </pc:sldMkLst>
      </pc:sldChg>
      <pc:sldChg chg="modSp add del mod modClrScheme chgLayout">
        <pc:chgData name="Corey Buzzell" userId="6007a2dc-1580-43d1-bddd-cd0ec8a50ae7" providerId="ADAL" clId="{79EDA4FB-4AA6-4368-B70D-4670040AA6A9}" dt="2020-11-19T23:32:03.363" v="491" actId="700"/>
        <pc:sldMkLst>
          <pc:docMk/>
          <pc:sldMk cId="735336826" sldId="260"/>
        </pc:sldMkLst>
        <pc:spChg chg="mod ord">
          <ac:chgData name="Corey Buzzell" userId="6007a2dc-1580-43d1-bddd-cd0ec8a50ae7" providerId="ADAL" clId="{79EDA4FB-4AA6-4368-B70D-4670040AA6A9}" dt="2020-11-19T23:32:03.363" v="491" actId="700"/>
          <ac:spMkLst>
            <pc:docMk/>
            <pc:sldMk cId="735336826" sldId="260"/>
            <ac:spMk id="2" creationId="{10686C40-EB89-4461-BF93-244FD031859E}"/>
          </ac:spMkLst>
        </pc:spChg>
        <pc:spChg chg="mod ord">
          <ac:chgData name="Corey Buzzell" userId="6007a2dc-1580-43d1-bddd-cd0ec8a50ae7" providerId="ADAL" clId="{79EDA4FB-4AA6-4368-B70D-4670040AA6A9}" dt="2020-11-19T23:32:03.363" v="491" actId="700"/>
          <ac:spMkLst>
            <pc:docMk/>
            <pc:sldMk cId="735336826" sldId="260"/>
            <ac:spMk id="3" creationId="{E77546C5-5673-4E31-9BF5-60576DCB372F}"/>
          </ac:spMkLst>
        </pc:spChg>
      </pc:sldChg>
      <pc:sldChg chg="addSp delSp modSp add del mod modClrScheme modShow chgLayout">
        <pc:chgData name="Corey Buzzell" userId="6007a2dc-1580-43d1-bddd-cd0ec8a50ae7" providerId="ADAL" clId="{79EDA4FB-4AA6-4368-B70D-4670040AA6A9}" dt="2020-11-20T00:36:38.360" v="803" actId="47"/>
        <pc:sldMkLst>
          <pc:docMk/>
          <pc:sldMk cId="81293316" sldId="261"/>
        </pc:sldMkLst>
        <pc:spChg chg="mod ord">
          <ac:chgData name="Corey Buzzell" userId="6007a2dc-1580-43d1-bddd-cd0ec8a50ae7" providerId="ADAL" clId="{79EDA4FB-4AA6-4368-B70D-4670040AA6A9}" dt="2020-11-19T23:39:41.878" v="556" actId="5793"/>
          <ac:spMkLst>
            <pc:docMk/>
            <pc:sldMk cId="81293316" sldId="261"/>
            <ac:spMk id="2" creationId="{D8C490B7-E7C9-40ED-BAE4-76FD7E1369FA}"/>
          </ac:spMkLst>
        </pc:spChg>
        <pc:spChg chg="add del mod ord">
          <ac:chgData name="Corey Buzzell" userId="6007a2dc-1580-43d1-bddd-cd0ec8a50ae7" providerId="ADAL" clId="{79EDA4FB-4AA6-4368-B70D-4670040AA6A9}" dt="2020-11-19T23:33:20.536" v="499" actId="478"/>
          <ac:spMkLst>
            <pc:docMk/>
            <pc:sldMk cId="81293316" sldId="261"/>
            <ac:spMk id="4" creationId="{6E8905CC-A856-4056-96C5-A5ECDBDC7D33}"/>
          </ac:spMkLst>
        </pc:spChg>
        <pc:graphicFrameChg chg="modGraphic">
          <ac:chgData name="Corey Buzzell" userId="6007a2dc-1580-43d1-bddd-cd0ec8a50ae7" providerId="ADAL" clId="{79EDA4FB-4AA6-4368-B70D-4670040AA6A9}" dt="2020-11-19T23:34:35.997" v="528" actId="403"/>
          <ac:graphicFrameMkLst>
            <pc:docMk/>
            <pc:sldMk cId="81293316" sldId="261"/>
            <ac:graphicFrameMk id="3" creationId="{3AEF3E94-D35B-4102-8BD6-16A88C2B4185}"/>
          </ac:graphicFrameMkLst>
        </pc:graphicFrameChg>
        <pc:picChg chg="add del mod">
          <ac:chgData name="Corey Buzzell" userId="6007a2dc-1580-43d1-bddd-cd0ec8a50ae7" providerId="ADAL" clId="{79EDA4FB-4AA6-4368-B70D-4670040AA6A9}" dt="2020-11-20T00:29:08.319" v="675" actId="478"/>
          <ac:picMkLst>
            <pc:docMk/>
            <pc:sldMk cId="81293316" sldId="261"/>
            <ac:picMk id="6" creationId="{F513489B-3F2D-4837-88DE-93CFFDE69A73}"/>
          </ac:picMkLst>
        </pc:picChg>
        <pc:picChg chg="mod">
          <ac:chgData name="Corey Buzzell" userId="6007a2dc-1580-43d1-bddd-cd0ec8a50ae7" providerId="ADAL" clId="{79EDA4FB-4AA6-4368-B70D-4670040AA6A9}" dt="2020-11-19T23:36:10.391" v="535" actId="12789"/>
          <ac:picMkLst>
            <pc:docMk/>
            <pc:sldMk cId="81293316" sldId="261"/>
            <ac:picMk id="8" creationId="{E3AA810A-0131-43E8-896A-6FA8BB155496}"/>
          </ac:picMkLst>
        </pc:picChg>
        <pc:picChg chg="mod">
          <ac:chgData name="Corey Buzzell" userId="6007a2dc-1580-43d1-bddd-cd0ec8a50ae7" providerId="ADAL" clId="{79EDA4FB-4AA6-4368-B70D-4670040AA6A9}" dt="2020-11-19T23:36:10.391" v="535" actId="12789"/>
          <ac:picMkLst>
            <pc:docMk/>
            <pc:sldMk cId="81293316" sldId="261"/>
            <ac:picMk id="10" creationId="{E63F87B9-8D6E-4864-A71C-1604BF41242F}"/>
          </ac:picMkLst>
        </pc:picChg>
        <pc:picChg chg="mod">
          <ac:chgData name="Corey Buzzell" userId="6007a2dc-1580-43d1-bddd-cd0ec8a50ae7" providerId="ADAL" clId="{79EDA4FB-4AA6-4368-B70D-4670040AA6A9}" dt="2020-11-19T23:36:10.391" v="535" actId="12789"/>
          <ac:picMkLst>
            <pc:docMk/>
            <pc:sldMk cId="81293316" sldId="261"/>
            <ac:picMk id="12" creationId="{FAB7942D-0F97-4B07-8513-61C0B0839139}"/>
          </ac:picMkLst>
        </pc:picChg>
        <pc:picChg chg="mod">
          <ac:chgData name="Corey Buzzell" userId="6007a2dc-1580-43d1-bddd-cd0ec8a50ae7" providerId="ADAL" clId="{79EDA4FB-4AA6-4368-B70D-4670040AA6A9}" dt="2020-11-19T23:36:10.391" v="535" actId="12789"/>
          <ac:picMkLst>
            <pc:docMk/>
            <pc:sldMk cId="81293316" sldId="261"/>
            <ac:picMk id="14" creationId="{708C5C56-1F7C-4026-9E18-E4DA02117D23}"/>
          </ac:picMkLst>
        </pc:picChg>
      </pc:sldChg>
      <pc:sldChg chg="addSp delSp modSp add mod modClrScheme chgLayout">
        <pc:chgData name="Corey Buzzell" userId="6007a2dc-1580-43d1-bddd-cd0ec8a50ae7" providerId="ADAL" clId="{79EDA4FB-4AA6-4368-B70D-4670040AA6A9}" dt="2020-11-20T00:29:59.583" v="723" actId="22"/>
        <pc:sldMkLst>
          <pc:docMk/>
          <pc:sldMk cId="3761299721" sldId="262"/>
        </pc:sldMkLst>
        <pc:spChg chg="mod ord">
          <ac:chgData name="Corey Buzzell" userId="6007a2dc-1580-43d1-bddd-cd0ec8a50ae7" providerId="ADAL" clId="{79EDA4FB-4AA6-4368-B70D-4670040AA6A9}" dt="2020-11-19T23:41:50.027" v="564" actId="700"/>
          <ac:spMkLst>
            <pc:docMk/>
            <pc:sldMk cId="3761299721" sldId="262"/>
            <ac:spMk id="2" creationId="{E2C88F14-8042-4C94-806D-6CC7B0E8174B}"/>
          </ac:spMkLst>
        </pc:spChg>
        <pc:spChg chg="mod ord">
          <ac:chgData name="Corey Buzzell" userId="6007a2dc-1580-43d1-bddd-cd0ec8a50ae7" providerId="ADAL" clId="{79EDA4FB-4AA6-4368-B70D-4670040AA6A9}" dt="2020-11-20T00:03:31.955" v="637" actId="27636"/>
          <ac:spMkLst>
            <pc:docMk/>
            <pc:sldMk cId="3761299721" sldId="262"/>
            <ac:spMk id="3" creationId="{0EEDD486-565B-4D78-97DA-6A116C929705}"/>
          </ac:spMkLst>
        </pc:spChg>
        <pc:spChg chg="mod">
          <ac:chgData name="Corey Buzzell" userId="6007a2dc-1580-43d1-bddd-cd0ec8a50ae7" providerId="ADAL" clId="{79EDA4FB-4AA6-4368-B70D-4670040AA6A9}" dt="2020-11-20T00:03:58.896" v="638" actId="14100"/>
          <ac:spMkLst>
            <pc:docMk/>
            <pc:sldMk cId="3761299721" sldId="262"/>
            <ac:spMk id="7" creationId="{5670A3F9-4518-4F06-8C65-9F33C3A50EA3}"/>
          </ac:spMkLst>
        </pc:spChg>
        <pc:picChg chg="add">
          <ac:chgData name="Corey Buzzell" userId="6007a2dc-1580-43d1-bddd-cd0ec8a50ae7" providerId="ADAL" clId="{79EDA4FB-4AA6-4368-B70D-4670040AA6A9}" dt="2020-11-20T00:29:59.583" v="723" actId="22"/>
          <ac:picMkLst>
            <pc:docMk/>
            <pc:sldMk cId="3761299721" sldId="262"/>
            <ac:picMk id="4" creationId="{D483453E-4A51-49B6-81B1-880867538DD0}"/>
          </ac:picMkLst>
        </pc:picChg>
        <pc:picChg chg="del">
          <ac:chgData name="Corey Buzzell" userId="6007a2dc-1580-43d1-bddd-cd0ec8a50ae7" providerId="ADAL" clId="{79EDA4FB-4AA6-4368-B70D-4670040AA6A9}" dt="2020-11-20T00:29:59.340" v="722" actId="478"/>
          <ac:picMkLst>
            <pc:docMk/>
            <pc:sldMk cId="3761299721" sldId="262"/>
            <ac:picMk id="2050" creationId="{1C587C54-018B-414E-A402-DC40EC020859}"/>
          </ac:picMkLst>
        </pc:picChg>
      </pc:sldChg>
      <pc:sldChg chg="addSp delSp modSp add mod modClrScheme chgLayout">
        <pc:chgData name="Corey Buzzell" userId="6007a2dc-1580-43d1-bddd-cd0ec8a50ae7" providerId="ADAL" clId="{79EDA4FB-4AA6-4368-B70D-4670040AA6A9}" dt="2020-11-20T00:35:25.055" v="764" actId="1076"/>
        <pc:sldMkLst>
          <pc:docMk/>
          <pc:sldMk cId="955170582" sldId="263"/>
        </pc:sldMkLst>
        <pc:spChg chg="del mod ord">
          <ac:chgData name="Corey Buzzell" userId="6007a2dc-1580-43d1-bddd-cd0ec8a50ae7" providerId="ADAL" clId="{79EDA4FB-4AA6-4368-B70D-4670040AA6A9}" dt="2020-11-19T23:41:50.027" v="564" actId="700"/>
          <ac:spMkLst>
            <pc:docMk/>
            <pc:sldMk cId="955170582" sldId="263"/>
            <ac:spMk id="2" creationId="{041CE81E-224E-4091-8293-43467ABCA5F0}"/>
          </ac:spMkLst>
        </pc:spChg>
        <pc:spChg chg="add del mod ord">
          <ac:chgData name="Corey Buzzell" userId="6007a2dc-1580-43d1-bddd-cd0ec8a50ae7" providerId="ADAL" clId="{79EDA4FB-4AA6-4368-B70D-4670040AA6A9}" dt="2020-11-19T23:43:31.916" v="571" actId="478"/>
          <ac:spMkLst>
            <pc:docMk/>
            <pc:sldMk cId="955170582" sldId="263"/>
            <ac:spMk id="3" creationId="{EA6D1172-CF61-4EE0-AFF4-E52BED63B94D}"/>
          </ac:spMkLst>
        </pc:spChg>
        <pc:graphicFrameChg chg="mod ord modGraphic">
          <ac:chgData name="Corey Buzzell" userId="6007a2dc-1580-43d1-bddd-cd0ec8a50ae7" providerId="ADAL" clId="{79EDA4FB-4AA6-4368-B70D-4670040AA6A9}" dt="2020-11-19T23:46:04.012" v="593" actId="14734"/>
          <ac:graphicFrameMkLst>
            <pc:docMk/>
            <pc:sldMk cId="955170582" sldId="263"/>
            <ac:graphicFrameMk id="4" creationId="{DC472B24-9D05-4C6B-8520-69C123AD0DC2}"/>
          </ac:graphicFrameMkLst>
        </pc:graphicFrameChg>
        <pc:picChg chg="add del mod">
          <ac:chgData name="Corey Buzzell" userId="6007a2dc-1580-43d1-bddd-cd0ec8a50ae7" providerId="ADAL" clId="{79EDA4FB-4AA6-4368-B70D-4670040AA6A9}" dt="2020-11-20T00:34:49.307" v="753" actId="478"/>
          <ac:picMkLst>
            <pc:docMk/>
            <pc:sldMk cId="955170582" sldId="263"/>
            <ac:picMk id="5" creationId="{16EDAB15-E70C-4980-B1DA-F67C749E69BD}"/>
          </ac:picMkLst>
        </pc:picChg>
        <pc:picChg chg="del">
          <ac:chgData name="Corey Buzzell" userId="6007a2dc-1580-43d1-bddd-cd0ec8a50ae7" providerId="ADAL" clId="{79EDA4FB-4AA6-4368-B70D-4670040AA6A9}" dt="2020-11-19T23:44:03.407" v="574" actId="478"/>
          <ac:picMkLst>
            <pc:docMk/>
            <pc:sldMk cId="955170582" sldId="263"/>
            <ac:picMk id="6" creationId="{BCFD5650-CCF9-49BB-86BF-339666E77F23}"/>
          </ac:picMkLst>
        </pc:picChg>
        <pc:picChg chg="add del mod">
          <ac:chgData name="Corey Buzzell" userId="6007a2dc-1580-43d1-bddd-cd0ec8a50ae7" providerId="ADAL" clId="{79EDA4FB-4AA6-4368-B70D-4670040AA6A9}" dt="2020-11-20T00:34:49.785" v="754" actId="478"/>
          <ac:picMkLst>
            <pc:docMk/>
            <pc:sldMk cId="955170582" sldId="263"/>
            <ac:picMk id="7" creationId="{0CA51D07-B380-466F-9DC7-4810E0F9A7BA}"/>
          </ac:picMkLst>
        </pc:picChg>
        <pc:picChg chg="del">
          <ac:chgData name="Corey Buzzell" userId="6007a2dc-1580-43d1-bddd-cd0ec8a50ae7" providerId="ADAL" clId="{79EDA4FB-4AA6-4368-B70D-4670040AA6A9}" dt="2020-11-19T23:44:03.931" v="575" actId="478"/>
          <ac:picMkLst>
            <pc:docMk/>
            <pc:sldMk cId="955170582" sldId="263"/>
            <ac:picMk id="8" creationId="{B9956CC1-1C43-4581-9B64-5A5A76EDFBB1}"/>
          </ac:picMkLst>
        </pc:picChg>
        <pc:picChg chg="add del mod">
          <ac:chgData name="Corey Buzzell" userId="6007a2dc-1580-43d1-bddd-cd0ec8a50ae7" providerId="ADAL" clId="{79EDA4FB-4AA6-4368-B70D-4670040AA6A9}" dt="2020-11-20T00:34:50.294" v="755" actId="478"/>
          <ac:picMkLst>
            <pc:docMk/>
            <pc:sldMk cId="955170582" sldId="263"/>
            <ac:picMk id="9" creationId="{4E4A0F97-4905-46CA-940E-F260171B413B}"/>
          </ac:picMkLst>
        </pc:picChg>
        <pc:picChg chg="del">
          <ac:chgData name="Corey Buzzell" userId="6007a2dc-1580-43d1-bddd-cd0ec8a50ae7" providerId="ADAL" clId="{79EDA4FB-4AA6-4368-B70D-4670040AA6A9}" dt="2020-11-19T23:44:04.555" v="576" actId="478"/>
          <ac:picMkLst>
            <pc:docMk/>
            <pc:sldMk cId="955170582" sldId="263"/>
            <ac:picMk id="10" creationId="{98EDA464-D793-4957-A2EC-122B1367F42B}"/>
          </ac:picMkLst>
        </pc:picChg>
        <pc:picChg chg="del">
          <ac:chgData name="Corey Buzzell" userId="6007a2dc-1580-43d1-bddd-cd0ec8a50ae7" providerId="ADAL" clId="{79EDA4FB-4AA6-4368-B70D-4670040AA6A9}" dt="2020-11-19T23:44:05.013" v="577" actId="478"/>
          <ac:picMkLst>
            <pc:docMk/>
            <pc:sldMk cId="955170582" sldId="263"/>
            <ac:picMk id="12" creationId="{53FFFC7C-59A2-4922-AF68-E8A8A0394B30}"/>
          </ac:picMkLst>
        </pc:picChg>
        <pc:picChg chg="add del mod">
          <ac:chgData name="Corey Buzzell" userId="6007a2dc-1580-43d1-bddd-cd0ec8a50ae7" providerId="ADAL" clId="{79EDA4FB-4AA6-4368-B70D-4670040AA6A9}" dt="2020-11-20T00:34:51.885" v="756" actId="478"/>
          <ac:picMkLst>
            <pc:docMk/>
            <pc:sldMk cId="955170582" sldId="263"/>
            <ac:picMk id="15" creationId="{563CC09F-30F5-4256-8DEF-D984B4D94080}"/>
          </ac:picMkLst>
        </pc:picChg>
        <pc:picChg chg="add del">
          <ac:chgData name="Corey Buzzell" userId="6007a2dc-1580-43d1-bddd-cd0ec8a50ae7" providerId="ADAL" clId="{79EDA4FB-4AA6-4368-B70D-4670040AA6A9}" dt="2020-11-19T23:45:36.139" v="586" actId="22"/>
          <ac:picMkLst>
            <pc:docMk/>
            <pc:sldMk cId="955170582" sldId="263"/>
            <ac:picMk id="19" creationId="{293621BE-4208-416B-8F3E-2DC2BEA48A96}"/>
          </ac:picMkLst>
        </pc:picChg>
        <pc:picChg chg="add mod">
          <ac:chgData name="Corey Buzzell" userId="6007a2dc-1580-43d1-bddd-cd0ec8a50ae7" providerId="ADAL" clId="{79EDA4FB-4AA6-4368-B70D-4670040AA6A9}" dt="2020-11-20T00:35:25.055" v="764" actId="1076"/>
          <ac:picMkLst>
            <pc:docMk/>
            <pc:sldMk cId="955170582" sldId="263"/>
            <ac:picMk id="21" creationId="{B8BF2A78-6BA0-4979-8733-BC164B05F3A2}"/>
          </ac:picMkLst>
        </pc:picChg>
        <pc:picChg chg="add mod">
          <ac:chgData name="Corey Buzzell" userId="6007a2dc-1580-43d1-bddd-cd0ec8a50ae7" providerId="ADAL" clId="{79EDA4FB-4AA6-4368-B70D-4670040AA6A9}" dt="2020-11-20T00:35:20.718" v="763" actId="1076"/>
          <ac:picMkLst>
            <pc:docMk/>
            <pc:sldMk cId="955170582" sldId="263"/>
            <ac:picMk id="23" creationId="{509836E1-C06A-4682-8A39-C9B416F4EBA0}"/>
          </ac:picMkLst>
        </pc:picChg>
        <pc:picChg chg="add mod">
          <ac:chgData name="Corey Buzzell" userId="6007a2dc-1580-43d1-bddd-cd0ec8a50ae7" providerId="ADAL" clId="{79EDA4FB-4AA6-4368-B70D-4670040AA6A9}" dt="2020-11-20T00:35:08.553" v="761" actId="1076"/>
          <ac:picMkLst>
            <pc:docMk/>
            <pc:sldMk cId="955170582" sldId="263"/>
            <ac:picMk id="25" creationId="{C72FF9D4-554C-42F0-8BD0-0D67DBBBCCFA}"/>
          </ac:picMkLst>
        </pc:picChg>
        <pc:picChg chg="add mod">
          <ac:chgData name="Corey Buzzell" userId="6007a2dc-1580-43d1-bddd-cd0ec8a50ae7" providerId="ADAL" clId="{79EDA4FB-4AA6-4368-B70D-4670040AA6A9}" dt="2020-11-20T00:35:13.953" v="762" actId="1076"/>
          <ac:picMkLst>
            <pc:docMk/>
            <pc:sldMk cId="955170582" sldId="263"/>
            <ac:picMk id="27" creationId="{2CE91773-6975-46BA-9D22-92167EE1C30B}"/>
          </ac:picMkLst>
        </pc:picChg>
      </pc:sldChg>
      <pc:sldChg chg="addSp delSp modSp add mod modClrScheme chgLayout">
        <pc:chgData name="Corey Buzzell" userId="6007a2dc-1580-43d1-bddd-cd0ec8a50ae7" providerId="ADAL" clId="{79EDA4FB-4AA6-4368-B70D-4670040AA6A9}" dt="2020-11-20T00:33:23.558" v="731" actId="22"/>
        <pc:sldMkLst>
          <pc:docMk/>
          <pc:sldMk cId="2164784429" sldId="264"/>
        </pc:sldMkLst>
        <pc:spChg chg="mod ord">
          <ac:chgData name="Corey Buzzell" userId="6007a2dc-1580-43d1-bddd-cd0ec8a50ae7" providerId="ADAL" clId="{79EDA4FB-4AA6-4368-B70D-4670040AA6A9}" dt="2020-11-19T23:42:08.829" v="566" actId="700"/>
          <ac:spMkLst>
            <pc:docMk/>
            <pc:sldMk cId="2164784429" sldId="264"/>
            <ac:spMk id="2" creationId="{BEFFBFCA-5838-4D9F-BC8D-1BBE0D0B5889}"/>
          </ac:spMkLst>
        </pc:spChg>
        <pc:spChg chg="mod ord">
          <ac:chgData name="Corey Buzzell" userId="6007a2dc-1580-43d1-bddd-cd0ec8a50ae7" providerId="ADAL" clId="{79EDA4FB-4AA6-4368-B70D-4670040AA6A9}" dt="2020-11-19T23:42:08.951" v="567" actId="27636"/>
          <ac:spMkLst>
            <pc:docMk/>
            <pc:sldMk cId="2164784429" sldId="264"/>
            <ac:spMk id="3" creationId="{4274251A-B853-4326-86B7-145FD0BB646A}"/>
          </ac:spMkLst>
        </pc:spChg>
        <pc:picChg chg="del">
          <ac:chgData name="Corey Buzzell" userId="6007a2dc-1580-43d1-bddd-cd0ec8a50ae7" providerId="ADAL" clId="{79EDA4FB-4AA6-4368-B70D-4670040AA6A9}" dt="2020-11-20T00:33:23.294" v="730" actId="478"/>
          <ac:picMkLst>
            <pc:docMk/>
            <pc:sldMk cId="2164784429" sldId="264"/>
            <ac:picMk id="4" creationId="{E8AD4C86-A3DA-4B39-B645-1B810982BF01}"/>
          </ac:picMkLst>
        </pc:picChg>
        <pc:picChg chg="add">
          <ac:chgData name="Corey Buzzell" userId="6007a2dc-1580-43d1-bddd-cd0ec8a50ae7" providerId="ADAL" clId="{79EDA4FB-4AA6-4368-B70D-4670040AA6A9}" dt="2020-11-20T00:33:23.558" v="731" actId="22"/>
          <ac:picMkLst>
            <pc:docMk/>
            <pc:sldMk cId="2164784429" sldId="264"/>
            <ac:picMk id="5" creationId="{DBE95D92-EDD6-4CBD-BC83-B7B9B59256C2}"/>
          </ac:picMkLst>
        </pc:picChg>
      </pc:sldChg>
      <pc:sldChg chg="addSp delSp modSp add mod modClrScheme chgLayout">
        <pc:chgData name="Corey Buzzell" userId="6007a2dc-1580-43d1-bddd-cd0ec8a50ae7" providerId="ADAL" clId="{79EDA4FB-4AA6-4368-B70D-4670040AA6A9}" dt="2020-11-20T00:33:47.210" v="736" actId="1076"/>
        <pc:sldMkLst>
          <pc:docMk/>
          <pc:sldMk cId="3525934167" sldId="265"/>
        </pc:sldMkLst>
        <pc:spChg chg="mod ord">
          <ac:chgData name="Corey Buzzell" userId="6007a2dc-1580-43d1-bddd-cd0ec8a50ae7" providerId="ADAL" clId="{79EDA4FB-4AA6-4368-B70D-4670040AA6A9}" dt="2020-11-19T23:42:08.829" v="566" actId="700"/>
          <ac:spMkLst>
            <pc:docMk/>
            <pc:sldMk cId="3525934167" sldId="265"/>
            <ac:spMk id="2" creationId="{8091B6D9-2567-4D19-8B96-BD9A8C15F459}"/>
          </ac:spMkLst>
        </pc:spChg>
        <pc:spChg chg="add del mod ord">
          <ac:chgData name="Corey Buzzell" userId="6007a2dc-1580-43d1-bddd-cd0ec8a50ae7" providerId="ADAL" clId="{79EDA4FB-4AA6-4368-B70D-4670040AA6A9}" dt="2020-11-19T23:46:52.998" v="602" actId="478"/>
          <ac:spMkLst>
            <pc:docMk/>
            <pc:sldMk cId="3525934167" sldId="265"/>
            <ac:spMk id="3" creationId="{6256D4AF-EEFC-4E97-A251-AD88858B3D56}"/>
          </ac:spMkLst>
        </pc:spChg>
        <pc:picChg chg="add mod">
          <ac:chgData name="Corey Buzzell" userId="6007a2dc-1580-43d1-bddd-cd0ec8a50ae7" providerId="ADAL" clId="{79EDA4FB-4AA6-4368-B70D-4670040AA6A9}" dt="2020-11-20T00:33:47.210" v="736" actId="1076"/>
          <ac:picMkLst>
            <pc:docMk/>
            <pc:sldMk cId="3525934167" sldId="265"/>
            <ac:picMk id="4" creationId="{000AA5AB-2159-40C2-95D3-610E1564E1F9}"/>
          </ac:picMkLst>
        </pc:picChg>
        <pc:picChg chg="del">
          <ac:chgData name="Corey Buzzell" userId="6007a2dc-1580-43d1-bddd-cd0ec8a50ae7" providerId="ADAL" clId="{79EDA4FB-4AA6-4368-B70D-4670040AA6A9}" dt="2020-11-20T00:33:43.872" v="734" actId="478"/>
          <ac:picMkLst>
            <pc:docMk/>
            <pc:sldMk cId="3525934167" sldId="265"/>
            <ac:picMk id="7" creationId="{B3E47896-A1CA-41F0-B381-33D756BBBB58}"/>
          </ac:picMkLst>
        </pc:picChg>
      </pc:sldChg>
      <pc:sldChg chg="addSp delSp modSp add mod modClrScheme chgLayout">
        <pc:chgData name="Corey Buzzell" userId="6007a2dc-1580-43d1-bddd-cd0ec8a50ae7" providerId="ADAL" clId="{79EDA4FB-4AA6-4368-B70D-4670040AA6A9}" dt="2020-11-20T00:34:33.057" v="752" actId="22"/>
        <pc:sldMkLst>
          <pc:docMk/>
          <pc:sldMk cId="3690655520" sldId="266"/>
        </pc:sldMkLst>
        <pc:spChg chg="mod ord">
          <ac:chgData name="Corey Buzzell" userId="6007a2dc-1580-43d1-bddd-cd0ec8a50ae7" providerId="ADAL" clId="{79EDA4FB-4AA6-4368-B70D-4670040AA6A9}" dt="2020-11-19T23:42:08.829" v="566" actId="700"/>
          <ac:spMkLst>
            <pc:docMk/>
            <pc:sldMk cId="3690655520" sldId="266"/>
            <ac:spMk id="2" creationId="{251368EB-337E-4B06-AEF0-6BFEAE626841}"/>
          </ac:spMkLst>
        </pc:spChg>
        <pc:spChg chg="mod ord">
          <ac:chgData name="Corey Buzzell" userId="6007a2dc-1580-43d1-bddd-cd0ec8a50ae7" providerId="ADAL" clId="{79EDA4FB-4AA6-4368-B70D-4670040AA6A9}" dt="2020-11-19T23:42:09.026" v="569" actId="27636"/>
          <ac:spMkLst>
            <pc:docMk/>
            <pc:sldMk cId="3690655520" sldId="266"/>
            <ac:spMk id="3" creationId="{EB6B1932-C591-4E7B-9D52-F6C4B01E6A49}"/>
          </ac:spMkLst>
        </pc:spChg>
        <pc:spChg chg="mod">
          <ac:chgData name="Corey Buzzell" userId="6007a2dc-1580-43d1-bddd-cd0ec8a50ae7" providerId="ADAL" clId="{79EDA4FB-4AA6-4368-B70D-4670040AA6A9}" dt="2020-11-19T23:55:46.180" v="613" actId="1076"/>
          <ac:spMkLst>
            <pc:docMk/>
            <pc:sldMk cId="3690655520" sldId="266"/>
            <ac:spMk id="6" creationId="{2CE62B79-BECE-462F-B2C8-81DC69344787}"/>
          </ac:spMkLst>
        </pc:spChg>
        <pc:picChg chg="del">
          <ac:chgData name="Corey Buzzell" userId="6007a2dc-1580-43d1-bddd-cd0ec8a50ae7" providerId="ADAL" clId="{79EDA4FB-4AA6-4368-B70D-4670040AA6A9}" dt="2020-11-20T00:34:32.788" v="751" actId="478"/>
          <ac:picMkLst>
            <pc:docMk/>
            <pc:sldMk cId="3690655520" sldId="266"/>
            <ac:picMk id="4" creationId="{B97F08CE-D556-4741-9261-F43E1C0FBF49}"/>
          </ac:picMkLst>
        </pc:picChg>
        <pc:picChg chg="add">
          <ac:chgData name="Corey Buzzell" userId="6007a2dc-1580-43d1-bddd-cd0ec8a50ae7" providerId="ADAL" clId="{79EDA4FB-4AA6-4368-B70D-4670040AA6A9}" dt="2020-11-20T00:34:33.057" v="752" actId="22"/>
          <ac:picMkLst>
            <pc:docMk/>
            <pc:sldMk cId="3690655520" sldId="266"/>
            <ac:picMk id="5" creationId="{EBFC7DF7-1A8E-499A-B6CA-2ACED2B4D1B0}"/>
          </ac:picMkLst>
        </pc:picChg>
      </pc:sldChg>
      <pc:sldChg chg="addSp delSp modSp add mod modClrScheme chgLayout">
        <pc:chgData name="Corey Buzzell" userId="6007a2dc-1580-43d1-bddd-cd0ec8a50ae7" providerId="ADAL" clId="{79EDA4FB-4AA6-4368-B70D-4670040AA6A9}" dt="2020-11-20T00:29:56.615" v="721" actId="22"/>
        <pc:sldMkLst>
          <pc:docMk/>
          <pc:sldMk cId="1676694583" sldId="267"/>
        </pc:sldMkLst>
        <pc:spChg chg="mod ord">
          <ac:chgData name="Corey Buzzell" userId="6007a2dc-1580-43d1-bddd-cd0ec8a50ae7" providerId="ADAL" clId="{79EDA4FB-4AA6-4368-B70D-4670040AA6A9}" dt="2020-11-19T23:40:29.346" v="557" actId="700"/>
          <ac:spMkLst>
            <pc:docMk/>
            <pc:sldMk cId="1676694583" sldId="267"/>
            <ac:spMk id="2" creationId="{08C1DDA8-85D2-4215-AD73-9CB96B9B8BB6}"/>
          </ac:spMkLst>
        </pc:spChg>
        <pc:spChg chg="add del mod ord">
          <ac:chgData name="Corey Buzzell" userId="6007a2dc-1580-43d1-bddd-cd0ec8a50ae7" providerId="ADAL" clId="{79EDA4FB-4AA6-4368-B70D-4670040AA6A9}" dt="2020-11-19T23:40:41.496" v="558" actId="478"/>
          <ac:spMkLst>
            <pc:docMk/>
            <pc:sldMk cId="1676694583" sldId="267"/>
            <ac:spMk id="3" creationId="{DC29D17B-D74C-4618-A77C-BD6955DDF279}"/>
          </ac:spMkLst>
        </pc:spChg>
        <pc:picChg chg="add del mod">
          <ac:chgData name="Corey Buzzell" userId="6007a2dc-1580-43d1-bddd-cd0ec8a50ae7" providerId="ADAL" clId="{79EDA4FB-4AA6-4368-B70D-4670040AA6A9}" dt="2020-11-20T00:29:56.234" v="720" actId="478"/>
          <ac:picMkLst>
            <pc:docMk/>
            <pc:sldMk cId="1676694583" sldId="267"/>
            <ac:picMk id="4" creationId="{AA1C2CFF-DEA2-49F2-A84A-05CDD3F8AC47}"/>
          </ac:picMkLst>
        </pc:picChg>
        <pc:picChg chg="del">
          <ac:chgData name="Corey Buzzell" userId="6007a2dc-1580-43d1-bddd-cd0ec8a50ae7" providerId="ADAL" clId="{79EDA4FB-4AA6-4368-B70D-4670040AA6A9}" dt="2020-11-20T00:29:20.772" v="676" actId="478"/>
          <ac:picMkLst>
            <pc:docMk/>
            <pc:sldMk cId="1676694583" sldId="267"/>
            <ac:picMk id="5" creationId="{AAB713D2-7B84-489A-8096-7357CBB79BF3}"/>
          </ac:picMkLst>
        </pc:picChg>
        <pc:picChg chg="add">
          <ac:chgData name="Corey Buzzell" userId="6007a2dc-1580-43d1-bddd-cd0ec8a50ae7" providerId="ADAL" clId="{79EDA4FB-4AA6-4368-B70D-4670040AA6A9}" dt="2020-11-20T00:29:56.615" v="721" actId="22"/>
          <ac:picMkLst>
            <pc:docMk/>
            <pc:sldMk cId="1676694583" sldId="267"/>
            <ac:picMk id="7" creationId="{19BF4936-0F73-4499-B057-0EF429ECBEE0}"/>
          </ac:picMkLst>
        </pc:picChg>
      </pc:sldChg>
      <pc:sldChg chg="addSp delSp modSp add mod modClrScheme chgLayout">
        <pc:chgData name="Corey Buzzell" userId="6007a2dc-1580-43d1-bddd-cd0ec8a50ae7" providerId="ADAL" clId="{79EDA4FB-4AA6-4368-B70D-4670040AA6A9}" dt="2020-11-20T00:32:59.416" v="727" actId="1076"/>
        <pc:sldMkLst>
          <pc:docMk/>
          <pc:sldMk cId="3370670388" sldId="269"/>
        </pc:sldMkLst>
        <pc:spChg chg="mod ord">
          <ac:chgData name="Corey Buzzell" userId="6007a2dc-1580-43d1-bddd-cd0ec8a50ae7" providerId="ADAL" clId="{79EDA4FB-4AA6-4368-B70D-4670040AA6A9}" dt="2020-11-19T23:42:08.829" v="566" actId="700"/>
          <ac:spMkLst>
            <pc:docMk/>
            <pc:sldMk cId="3370670388" sldId="269"/>
            <ac:spMk id="2" creationId="{BEFFBFCA-5838-4D9F-BC8D-1BBE0D0B5889}"/>
          </ac:spMkLst>
        </pc:spChg>
        <pc:spChg chg="add del mod ord">
          <ac:chgData name="Corey Buzzell" userId="6007a2dc-1580-43d1-bddd-cd0ec8a50ae7" providerId="ADAL" clId="{79EDA4FB-4AA6-4368-B70D-4670040AA6A9}" dt="2020-11-19T23:46:36.127" v="598" actId="478"/>
          <ac:spMkLst>
            <pc:docMk/>
            <pc:sldMk cId="3370670388" sldId="269"/>
            <ac:spMk id="3" creationId="{793185A5-B03A-4C59-8CD3-C8626312828D}"/>
          </ac:spMkLst>
        </pc:spChg>
        <pc:picChg chg="add mod">
          <ac:chgData name="Corey Buzzell" userId="6007a2dc-1580-43d1-bddd-cd0ec8a50ae7" providerId="ADAL" clId="{79EDA4FB-4AA6-4368-B70D-4670040AA6A9}" dt="2020-11-20T00:32:59.416" v="727" actId="1076"/>
          <ac:picMkLst>
            <pc:docMk/>
            <pc:sldMk cId="3370670388" sldId="269"/>
            <ac:picMk id="4" creationId="{7B1AA53E-0554-4F44-91CF-383EB80F5EDD}"/>
          </ac:picMkLst>
        </pc:picChg>
        <pc:picChg chg="del">
          <ac:chgData name="Corey Buzzell" userId="6007a2dc-1580-43d1-bddd-cd0ec8a50ae7" providerId="ADAL" clId="{79EDA4FB-4AA6-4368-B70D-4670040AA6A9}" dt="2020-11-20T00:32:55.771" v="725" actId="478"/>
          <ac:picMkLst>
            <pc:docMk/>
            <pc:sldMk cId="3370670388" sldId="269"/>
            <ac:picMk id="6" creationId="{DD29C752-E5EB-415D-99AD-512A174EE630}"/>
          </ac:picMkLst>
        </pc:picChg>
      </pc:sldChg>
      <pc:sldChg chg="addSp delSp modSp add mod modClrScheme chgLayout">
        <pc:chgData name="Corey Buzzell" userId="6007a2dc-1580-43d1-bddd-cd0ec8a50ae7" providerId="ADAL" clId="{79EDA4FB-4AA6-4368-B70D-4670040AA6A9}" dt="2020-11-20T00:33:28.409" v="733" actId="22"/>
        <pc:sldMkLst>
          <pc:docMk/>
          <pc:sldMk cId="1647372029" sldId="270"/>
        </pc:sldMkLst>
        <pc:spChg chg="mod ord">
          <ac:chgData name="Corey Buzzell" userId="6007a2dc-1580-43d1-bddd-cd0ec8a50ae7" providerId="ADAL" clId="{79EDA4FB-4AA6-4368-B70D-4670040AA6A9}" dt="2020-11-19T23:42:08.829" v="566" actId="700"/>
          <ac:spMkLst>
            <pc:docMk/>
            <pc:sldMk cId="1647372029" sldId="270"/>
            <ac:spMk id="2" creationId="{BEFFBFCA-5838-4D9F-BC8D-1BBE0D0B5889}"/>
          </ac:spMkLst>
        </pc:spChg>
        <pc:spChg chg="add del mod ord">
          <ac:chgData name="Corey Buzzell" userId="6007a2dc-1580-43d1-bddd-cd0ec8a50ae7" providerId="ADAL" clId="{79EDA4FB-4AA6-4368-B70D-4670040AA6A9}" dt="2020-11-19T23:46:48.588" v="601" actId="478"/>
          <ac:spMkLst>
            <pc:docMk/>
            <pc:sldMk cId="1647372029" sldId="270"/>
            <ac:spMk id="3" creationId="{F392829F-43F7-40DD-B8A9-B43BCB96FBA2}"/>
          </ac:spMkLst>
        </pc:spChg>
        <pc:picChg chg="add">
          <ac:chgData name="Corey Buzzell" userId="6007a2dc-1580-43d1-bddd-cd0ec8a50ae7" providerId="ADAL" clId="{79EDA4FB-4AA6-4368-B70D-4670040AA6A9}" dt="2020-11-20T00:33:28.409" v="733" actId="22"/>
          <ac:picMkLst>
            <pc:docMk/>
            <pc:sldMk cId="1647372029" sldId="270"/>
            <ac:picMk id="4" creationId="{43447D7F-A49F-44F9-95E1-2B0F0BED6FF4}"/>
          </ac:picMkLst>
        </pc:picChg>
        <pc:picChg chg="del">
          <ac:chgData name="Corey Buzzell" userId="6007a2dc-1580-43d1-bddd-cd0ec8a50ae7" providerId="ADAL" clId="{79EDA4FB-4AA6-4368-B70D-4670040AA6A9}" dt="2020-11-20T00:33:28.094" v="732" actId="478"/>
          <ac:picMkLst>
            <pc:docMk/>
            <pc:sldMk cId="1647372029" sldId="270"/>
            <ac:picMk id="6" creationId="{BE1413CE-2313-4E29-A917-886027030F70}"/>
          </ac:picMkLst>
        </pc:picChg>
      </pc:sldChg>
      <pc:sldChg chg="addSp delSp modSp add mod modClrScheme chgLayout">
        <pc:chgData name="Corey Buzzell" userId="6007a2dc-1580-43d1-bddd-cd0ec8a50ae7" providerId="ADAL" clId="{79EDA4FB-4AA6-4368-B70D-4670040AA6A9}" dt="2020-11-20T00:34:19.698" v="745" actId="1076"/>
        <pc:sldMkLst>
          <pc:docMk/>
          <pc:sldMk cId="2340179300" sldId="271"/>
        </pc:sldMkLst>
        <pc:spChg chg="mod ord">
          <ac:chgData name="Corey Buzzell" userId="6007a2dc-1580-43d1-bddd-cd0ec8a50ae7" providerId="ADAL" clId="{79EDA4FB-4AA6-4368-B70D-4670040AA6A9}" dt="2020-11-19T23:42:08.829" v="566" actId="700"/>
          <ac:spMkLst>
            <pc:docMk/>
            <pc:sldMk cId="2340179300" sldId="271"/>
            <ac:spMk id="2" creationId="{251368EB-337E-4B06-AEF0-6BFEAE626841}"/>
          </ac:spMkLst>
        </pc:spChg>
        <pc:spChg chg="add del mod ord">
          <ac:chgData name="Corey Buzzell" userId="6007a2dc-1580-43d1-bddd-cd0ec8a50ae7" providerId="ADAL" clId="{79EDA4FB-4AA6-4368-B70D-4670040AA6A9}" dt="2020-11-19T23:55:21.456" v="608" actId="478"/>
          <ac:spMkLst>
            <pc:docMk/>
            <pc:sldMk cId="2340179300" sldId="271"/>
            <ac:spMk id="3" creationId="{60D00F5E-1EE8-440E-94BE-4A753C7EBB15}"/>
          </ac:spMkLst>
        </pc:spChg>
        <pc:picChg chg="del">
          <ac:chgData name="Corey Buzzell" userId="6007a2dc-1580-43d1-bddd-cd0ec8a50ae7" providerId="ADAL" clId="{79EDA4FB-4AA6-4368-B70D-4670040AA6A9}" dt="2020-11-20T00:34:16.874" v="743" actId="478"/>
          <ac:picMkLst>
            <pc:docMk/>
            <pc:sldMk cId="2340179300" sldId="271"/>
            <ac:picMk id="4" creationId="{170D1297-8499-4A87-86F2-2071AC7EC6CD}"/>
          </ac:picMkLst>
        </pc:picChg>
        <pc:picChg chg="add mod">
          <ac:chgData name="Corey Buzzell" userId="6007a2dc-1580-43d1-bddd-cd0ec8a50ae7" providerId="ADAL" clId="{79EDA4FB-4AA6-4368-B70D-4670040AA6A9}" dt="2020-11-20T00:34:19.698" v="745" actId="1076"/>
          <ac:picMkLst>
            <pc:docMk/>
            <pc:sldMk cId="2340179300" sldId="271"/>
            <ac:picMk id="5" creationId="{C2309BDB-077B-41A7-862A-F259CEF4EF9D}"/>
          </ac:picMkLst>
        </pc:picChg>
      </pc:sldChg>
      <pc:sldChg chg="modSp add mod modClrScheme chgLayout">
        <pc:chgData name="Corey Buzzell" userId="6007a2dc-1580-43d1-bddd-cd0ec8a50ae7" providerId="ADAL" clId="{79EDA4FB-4AA6-4368-B70D-4670040AA6A9}" dt="2020-11-19T23:36:50.374" v="552" actId="5793"/>
        <pc:sldMkLst>
          <pc:docMk/>
          <pc:sldMk cId="1007651132" sldId="274"/>
        </pc:sldMkLst>
        <pc:spChg chg="mod ord">
          <ac:chgData name="Corey Buzzell" userId="6007a2dc-1580-43d1-bddd-cd0ec8a50ae7" providerId="ADAL" clId="{79EDA4FB-4AA6-4368-B70D-4670040AA6A9}" dt="2020-11-19T23:36:50.374" v="552" actId="5793"/>
          <ac:spMkLst>
            <pc:docMk/>
            <pc:sldMk cId="1007651132" sldId="274"/>
            <ac:spMk id="2" creationId="{34709B4F-8272-4F99-B8D0-C626BCD078B9}"/>
          </ac:spMkLst>
        </pc:spChg>
        <pc:spChg chg="mod ord">
          <ac:chgData name="Corey Buzzell" userId="6007a2dc-1580-43d1-bddd-cd0ec8a50ae7" providerId="ADAL" clId="{79EDA4FB-4AA6-4368-B70D-4670040AA6A9}" dt="2020-11-19T23:36:34.417" v="537" actId="5793"/>
          <ac:spMkLst>
            <pc:docMk/>
            <pc:sldMk cId="1007651132" sldId="274"/>
            <ac:spMk id="3" creationId="{6A0B6782-F231-4462-8A97-CD380EA35A2D}"/>
          </ac:spMkLst>
        </pc:spChg>
      </pc:sldChg>
      <pc:sldChg chg="addSp delSp modSp add mod modClrScheme chgLayout">
        <pc:chgData name="Corey Buzzell" userId="6007a2dc-1580-43d1-bddd-cd0ec8a50ae7" providerId="ADAL" clId="{79EDA4FB-4AA6-4368-B70D-4670040AA6A9}" dt="2020-11-20T00:34:00.791" v="740" actId="22"/>
        <pc:sldMkLst>
          <pc:docMk/>
          <pc:sldMk cId="2516033973" sldId="275"/>
        </pc:sldMkLst>
        <pc:spChg chg="mod ord">
          <ac:chgData name="Corey Buzzell" userId="6007a2dc-1580-43d1-bddd-cd0ec8a50ae7" providerId="ADAL" clId="{79EDA4FB-4AA6-4368-B70D-4670040AA6A9}" dt="2020-11-19T23:42:08.829" v="566" actId="700"/>
          <ac:spMkLst>
            <pc:docMk/>
            <pc:sldMk cId="2516033973" sldId="275"/>
            <ac:spMk id="2" creationId="{8091B6D9-2567-4D19-8B96-BD9A8C15F459}"/>
          </ac:spMkLst>
        </pc:spChg>
        <pc:spChg chg="mod ord">
          <ac:chgData name="Corey Buzzell" userId="6007a2dc-1580-43d1-bddd-cd0ec8a50ae7" providerId="ADAL" clId="{79EDA4FB-4AA6-4368-B70D-4670040AA6A9}" dt="2020-11-19T23:42:08.979" v="568" actId="27636"/>
          <ac:spMkLst>
            <pc:docMk/>
            <pc:sldMk cId="2516033973" sldId="275"/>
            <ac:spMk id="3" creationId="{DEFD20A6-F9A3-4B7D-911B-6167475109E3}"/>
          </ac:spMkLst>
        </pc:spChg>
        <pc:picChg chg="del">
          <ac:chgData name="Corey Buzzell" userId="6007a2dc-1580-43d1-bddd-cd0ec8a50ae7" providerId="ADAL" clId="{79EDA4FB-4AA6-4368-B70D-4670040AA6A9}" dt="2020-11-20T00:34:00.538" v="739" actId="478"/>
          <ac:picMkLst>
            <pc:docMk/>
            <pc:sldMk cId="2516033973" sldId="275"/>
            <ac:picMk id="4" creationId="{3D9A2E6D-2119-4F52-96E5-4442E0CA579C}"/>
          </ac:picMkLst>
        </pc:picChg>
        <pc:picChg chg="add">
          <ac:chgData name="Corey Buzzell" userId="6007a2dc-1580-43d1-bddd-cd0ec8a50ae7" providerId="ADAL" clId="{79EDA4FB-4AA6-4368-B70D-4670040AA6A9}" dt="2020-11-20T00:34:00.791" v="740" actId="22"/>
          <ac:picMkLst>
            <pc:docMk/>
            <pc:sldMk cId="2516033973" sldId="275"/>
            <ac:picMk id="5" creationId="{D38449D4-4C27-4523-B165-C05E75707056}"/>
          </ac:picMkLst>
        </pc:picChg>
      </pc:sldChg>
      <pc:sldChg chg="addSp delSp modSp add mod modClrScheme chgLayout">
        <pc:chgData name="Corey Buzzell" userId="6007a2dc-1580-43d1-bddd-cd0ec8a50ae7" providerId="ADAL" clId="{79EDA4FB-4AA6-4368-B70D-4670040AA6A9}" dt="2020-11-20T00:34:03.936" v="742" actId="22"/>
        <pc:sldMkLst>
          <pc:docMk/>
          <pc:sldMk cId="1807369062" sldId="276"/>
        </pc:sldMkLst>
        <pc:spChg chg="mod ord">
          <ac:chgData name="Corey Buzzell" userId="6007a2dc-1580-43d1-bddd-cd0ec8a50ae7" providerId="ADAL" clId="{79EDA4FB-4AA6-4368-B70D-4670040AA6A9}" dt="2020-11-19T23:42:08.829" v="566" actId="700"/>
          <ac:spMkLst>
            <pc:docMk/>
            <pc:sldMk cId="1807369062" sldId="276"/>
            <ac:spMk id="2" creationId="{8091B6D9-2567-4D19-8B96-BD9A8C15F459}"/>
          </ac:spMkLst>
        </pc:spChg>
        <pc:picChg chg="add">
          <ac:chgData name="Corey Buzzell" userId="6007a2dc-1580-43d1-bddd-cd0ec8a50ae7" providerId="ADAL" clId="{79EDA4FB-4AA6-4368-B70D-4670040AA6A9}" dt="2020-11-20T00:34:03.936" v="742" actId="22"/>
          <ac:picMkLst>
            <pc:docMk/>
            <pc:sldMk cId="1807369062" sldId="276"/>
            <ac:picMk id="3" creationId="{50F737BB-C11D-48C3-84F8-420BD529BE49}"/>
          </ac:picMkLst>
        </pc:picChg>
        <pc:picChg chg="mod ord">
          <ac:chgData name="Corey Buzzell" userId="6007a2dc-1580-43d1-bddd-cd0ec8a50ae7" providerId="ADAL" clId="{79EDA4FB-4AA6-4368-B70D-4670040AA6A9}" dt="2020-11-19T23:42:08.829" v="566" actId="700"/>
          <ac:picMkLst>
            <pc:docMk/>
            <pc:sldMk cId="1807369062" sldId="276"/>
            <ac:picMk id="5" creationId="{853EABA6-9EA3-436E-8499-A14CDBF2A5F7}"/>
          </ac:picMkLst>
        </pc:picChg>
        <pc:picChg chg="del">
          <ac:chgData name="Corey Buzzell" userId="6007a2dc-1580-43d1-bddd-cd0ec8a50ae7" providerId="ADAL" clId="{79EDA4FB-4AA6-4368-B70D-4670040AA6A9}" dt="2020-11-20T00:34:03.676" v="741" actId="478"/>
          <ac:picMkLst>
            <pc:docMk/>
            <pc:sldMk cId="1807369062" sldId="276"/>
            <ac:picMk id="6" creationId="{08550709-91F3-4895-92B9-3A8C742BA78D}"/>
          </ac:picMkLst>
        </pc:picChg>
      </pc:sldChg>
      <pc:sldChg chg="modSp add mod modClrScheme chgLayout">
        <pc:chgData name="Corey Buzzell" userId="6007a2dc-1580-43d1-bddd-cd0ec8a50ae7" providerId="ADAL" clId="{79EDA4FB-4AA6-4368-B70D-4670040AA6A9}" dt="2020-11-19T23:42:08.829" v="566" actId="700"/>
        <pc:sldMkLst>
          <pc:docMk/>
          <pc:sldMk cId="485136084" sldId="277"/>
        </pc:sldMkLst>
        <pc:spChg chg="mod ord">
          <ac:chgData name="Corey Buzzell" userId="6007a2dc-1580-43d1-bddd-cd0ec8a50ae7" providerId="ADAL" clId="{79EDA4FB-4AA6-4368-B70D-4670040AA6A9}" dt="2020-11-19T23:42:08.829" v="566" actId="700"/>
          <ac:spMkLst>
            <pc:docMk/>
            <pc:sldMk cId="485136084" sldId="277"/>
            <ac:spMk id="2" creationId="{A0DF8F4F-A1C9-456A-8F65-ED175FEA6F8C}"/>
          </ac:spMkLst>
        </pc:spChg>
        <pc:spChg chg="mod ord">
          <ac:chgData name="Corey Buzzell" userId="6007a2dc-1580-43d1-bddd-cd0ec8a50ae7" providerId="ADAL" clId="{79EDA4FB-4AA6-4368-B70D-4670040AA6A9}" dt="2020-11-19T23:42:08.829" v="566" actId="700"/>
          <ac:spMkLst>
            <pc:docMk/>
            <pc:sldMk cId="485136084" sldId="277"/>
            <ac:spMk id="3" creationId="{33B6BFC0-ABEC-42D6-8E71-1B91BBE81692}"/>
          </ac:spMkLst>
        </pc:spChg>
      </pc:sldChg>
      <pc:sldChg chg="addSp delSp modSp add mod modClrScheme chgLayout">
        <pc:chgData name="Corey Buzzell" userId="6007a2dc-1580-43d1-bddd-cd0ec8a50ae7" providerId="ADAL" clId="{79EDA4FB-4AA6-4368-B70D-4670040AA6A9}" dt="2020-11-19T23:42:08.829" v="566" actId="700"/>
        <pc:sldMkLst>
          <pc:docMk/>
          <pc:sldMk cId="1861453641" sldId="278"/>
        </pc:sldMkLst>
        <pc:spChg chg="del mod ord">
          <ac:chgData name="Corey Buzzell" userId="6007a2dc-1580-43d1-bddd-cd0ec8a50ae7" providerId="ADAL" clId="{79EDA4FB-4AA6-4368-B70D-4670040AA6A9}" dt="2020-11-19T23:42:08.829" v="566" actId="700"/>
          <ac:spMkLst>
            <pc:docMk/>
            <pc:sldMk cId="1861453641" sldId="278"/>
            <ac:spMk id="2" creationId="{41C346C7-2472-4B51-BE65-C5D447B93DFD}"/>
          </ac:spMkLst>
        </pc:spChg>
        <pc:spChg chg="del mod ord">
          <ac:chgData name="Corey Buzzell" userId="6007a2dc-1580-43d1-bddd-cd0ec8a50ae7" providerId="ADAL" clId="{79EDA4FB-4AA6-4368-B70D-4670040AA6A9}" dt="2020-11-19T23:42:08.829" v="566" actId="700"/>
          <ac:spMkLst>
            <pc:docMk/>
            <pc:sldMk cId="1861453641" sldId="278"/>
            <ac:spMk id="3" creationId="{C945DB7A-320A-4D8C-8A4A-5B5FE360773D}"/>
          </ac:spMkLst>
        </pc:spChg>
        <pc:spChg chg="add mod ord">
          <ac:chgData name="Corey Buzzell" userId="6007a2dc-1580-43d1-bddd-cd0ec8a50ae7" providerId="ADAL" clId="{79EDA4FB-4AA6-4368-B70D-4670040AA6A9}" dt="2020-11-19T23:42:08.829" v="566" actId="700"/>
          <ac:spMkLst>
            <pc:docMk/>
            <pc:sldMk cId="1861453641" sldId="278"/>
            <ac:spMk id="4" creationId="{4FFC6BA8-D871-47CF-AE23-124960FBB07F}"/>
          </ac:spMkLst>
        </pc:spChg>
        <pc:spChg chg="add mod ord">
          <ac:chgData name="Corey Buzzell" userId="6007a2dc-1580-43d1-bddd-cd0ec8a50ae7" providerId="ADAL" clId="{79EDA4FB-4AA6-4368-B70D-4670040AA6A9}" dt="2020-11-19T23:42:08.829" v="566" actId="700"/>
          <ac:spMkLst>
            <pc:docMk/>
            <pc:sldMk cId="1861453641" sldId="278"/>
            <ac:spMk id="5" creationId="{57516B1B-5C19-411B-80CD-19F88C2204A6}"/>
          </ac:spMkLst>
        </pc:spChg>
      </pc:sldChg>
      <pc:sldChg chg="addSp delSp modSp add mod modClrScheme chgLayout">
        <pc:chgData name="Corey Buzzell" userId="6007a2dc-1580-43d1-bddd-cd0ec8a50ae7" providerId="ADAL" clId="{79EDA4FB-4AA6-4368-B70D-4670040AA6A9}" dt="2020-11-19T23:42:08.829" v="566" actId="700"/>
        <pc:sldMkLst>
          <pc:docMk/>
          <pc:sldMk cId="594332717" sldId="279"/>
        </pc:sldMkLst>
        <pc:spChg chg="del mod ord">
          <ac:chgData name="Corey Buzzell" userId="6007a2dc-1580-43d1-bddd-cd0ec8a50ae7" providerId="ADAL" clId="{79EDA4FB-4AA6-4368-B70D-4670040AA6A9}" dt="2020-11-19T23:42:08.829" v="566" actId="700"/>
          <ac:spMkLst>
            <pc:docMk/>
            <pc:sldMk cId="594332717" sldId="279"/>
            <ac:spMk id="2" creationId="{22EA83DA-9EF8-47CB-B0E0-939B59548B59}"/>
          </ac:spMkLst>
        </pc:spChg>
        <pc:spChg chg="del mod ord">
          <ac:chgData name="Corey Buzzell" userId="6007a2dc-1580-43d1-bddd-cd0ec8a50ae7" providerId="ADAL" clId="{79EDA4FB-4AA6-4368-B70D-4670040AA6A9}" dt="2020-11-19T23:42:08.829" v="566" actId="700"/>
          <ac:spMkLst>
            <pc:docMk/>
            <pc:sldMk cId="594332717" sldId="279"/>
            <ac:spMk id="3" creationId="{8E204A2B-A8E1-4F1C-86C0-24694F28AD2D}"/>
          </ac:spMkLst>
        </pc:spChg>
        <pc:spChg chg="add mod ord">
          <ac:chgData name="Corey Buzzell" userId="6007a2dc-1580-43d1-bddd-cd0ec8a50ae7" providerId="ADAL" clId="{79EDA4FB-4AA6-4368-B70D-4670040AA6A9}" dt="2020-11-19T23:42:08.829" v="566" actId="700"/>
          <ac:spMkLst>
            <pc:docMk/>
            <pc:sldMk cId="594332717" sldId="279"/>
            <ac:spMk id="4" creationId="{F4C3420C-FBD7-472A-B78D-3ED8ADB6BBF1}"/>
          </ac:spMkLst>
        </pc:spChg>
        <pc:spChg chg="add mod ord">
          <ac:chgData name="Corey Buzzell" userId="6007a2dc-1580-43d1-bddd-cd0ec8a50ae7" providerId="ADAL" clId="{79EDA4FB-4AA6-4368-B70D-4670040AA6A9}" dt="2020-11-19T23:42:08.829" v="566" actId="700"/>
          <ac:spMkLst>
            <pc:docMk/>
            <pc:sldMk cId="594332717" sldId="279"/>
            <ac:spMk id="5" creationId="{994E4C08-5AAA-4374-8083-6C3CCC00CC97}"/>
          </ac:spMkLst>
        </pc:spChg>
      </pc:sldChg>
      <pc:sldChg chg="modSp add mod modClrScheme chgLayout">
        <pc:chgData name="Corey Buzzell" userId="6007a2dc-1580-43d1-bddd-cd0ec8a50ae7" providerId="ADAL" clId="{79EDA4FB-4AA6-4368-B70D-4670040AA6A9}" dt="2020-11-19T23:56:54.239" v="633" actId="1076"/>
        <pc:sldMkLst>
          <pc:docMk/>
          <pc:sldMk cId="1831522427" sldId="280"/>
        </pc:sldMkLst>
        <pc:spChg chg="mod ord">
          <ac:chgData name="Corey Buzzell" userId="6007a2dc-1580-43d1-bddd-cd0ec8a50ae7" providerId="ADAL" clId="{79EDA4FB-4AA6-4368-B70D-4670040AA6A9}" dt="2020-11-19T23:56:54.239" v="633" actId="1076"/>
          <ac:spMkLst>
            <pc:docMk/>
            <pc:sldMk cId="1831522427" sldId="280"/>
            <ac:spMk id="2" creationId="{ADB86F08-A8E7-4A8D-BFE9-4BE6493F10B2}"/>
          </ac:spMkLst>
        </pc:spChg>
        <pc:graphicFrameChg chg="mod ord modGraphic">
          <ac:chgData name="Corey Buzzell" userId="6007a2dc-1580-43d1-bddd-cd0ec8a50ae7" providerId="ADAL" clId="{79EDA4FB-4AA6-4368-B70D-4670040AA6A9}" dt="2020-11-19T23:56:50.422" v="632" actId="1076"/>
          <ac:graphicFrameMkLst>
            <pc:docMk/>
            <pc:sldMk cId="1831522427" sldId="280"/>
            <ac:graphicFrameMk id="4" creationId="{61DDA750-6D06-459E-929C-6E72D97F59FA}"/>
          </ac:graphicFrameMkLst>
        </pc:graphicFrameChg>
      </pc:sldChg>
      <pc:sldChg chg="addSp delSp modSp add mod modClrScheme chgLayout">
        <pc:chgData name="Corey Buzzell" userId="6007a2dc-1580-43d1-bddd-cd0ec8a50ae7" providerId="ADAL" clId="{79EDA4FB-4AA6-4368-B70D-4670040AA6A9}" dt="2020-11-20T00:29:51.460" v="719" actId="1036"/>
        <pc:sldMkLst>
          <pc:docMk/>
          <pc:sldMk cId="2672735504" sldId="281"/>
        </pc:sldMkLst>
        <pc:spChg chg="mod ord">
          <ac:chgData name="Corey Buzzell" userId="6007a2dc-1580-43d1-bddd-cd0ec8a50ae7" providerId="ADAL" clId="{79EDA4FB-4AA6-4368-B70D-4670040AA6A9}" dt="2020-11-19T23:41:13.898" v="561" actId="700"/>
          <ac:spMkLst>
            <pc:docMk/>
            <pc:sldMk cId="2672735504" sldId="281"/>
            <ac:spMk id="2" creationId="{08C1DDA8-85D2-4215-AD73-9CB96B9B8BB6}"/>
          </ac:spMkLst>
        </pc:spChg>
        <pc:spChg chg="add del mod ord">
          <ac:chgData name="Corey Buzzell" userId="6007a2dc-1580-43d1-bddd-cd0ec8a50ae7" providerId="ADAL" clId="{79EDA4FB-4AA6-4368-B70D-4670040AA6A9}" dt="2020-11-19T23:41:13.898" v="561" actId="700"/>
          <ac:spMkLst>
            <pc:docMk/>
            <pc:sldMk cId="2672735504" sldId="281"/>
            <ac:spMk id="3" creationId="{B7659D9A-6E12-4C2E-9618-05341F2BDA87}"/>
          </ac:spMkLst>
        </pc:spChg>
        <pc:spChg chg="add del mod ord">
          <ac:chgData name="Corey Buzzell" userId="6007a2dc-1580-43d1-bddd-cd0ec8a50ae7" providerId="ADAL" clId="{79EDA4FB-4AA6-4368-B70D-4670040AA6A9}" dt="2020-11-19T23:41:09.084" v="560" actId="700"/>
          <ac:spMkLst>
            <pc:docMk/>
            <pc:sldMk cId="2672735504" sldId="281"/>
            <ac:spMk id="4" creationId="{201CCDE9-E574-41BD-A16D-7CAB0B80DD51}"/>
          </ac:spMkLst>
        </pc:spChg>
        <pc:spChg chg="add del mod ord">
          <ac:chgData name="Corey Buzzell" userId="6007a2dc-1580-43d1-bddd-cd0ec8a50ae7" providerId="ADAL" clId="{79EDA4FB-4AA6-4368-B70D-4670040AA6A9}" dt="2020-11-19T23:41:16.098" v="562" actId="478"/>
          <ac:spMkLst>
            <pc:docMk/>
            <pc:sldMk cId="2672735504" sldId="281"/>
            <ac:spMk id="6" creationId="{C0695ED0-45C6-4168-BFD3-21BEDD1A8133}"/>
          </ac:spMkLst>
        </pc:spChg>
        <pc:picChg chg="del">
          <ac:chgData name="Corey Buzzell" userId="6007a2dc-1580-43d1-bddd-cd0ec8a50ae7" providerId="ADAL" clId="{79EDA4FB-4AA6-4368-B70D-4670040AA6A9}" dt="2020-11-20T00:29:36.028" v="679" actId="478"/>
          <ac:picMkLst>
            <pc:docMk/>
            <pc:sldMk cId="2672735504" sldId="281"/>
            <ac:picMk id="5" creationId="{AAB713D2-7B84-489A-8096-7357CBB79BF3}"/>
          </ac:picMkLst>
        </pc:picChg>
        <pc:picChg chg="mod">
          <ac:chgData name="Corey Buzzell" userId="6007a2dc-1580-43d1-bddd-cd0ec8a50ae7" providerId="ADAL" clId="{79EDA4FB-4AA6-4368-B70D-4670040AA6A9}" dt="2020-11-19T23:41:21.263" v="563" actId="1076"/>
          <ac:picMkLst>
            <pc:docMk/>
            <pc:sldMk cId="2672735504" sldId="281"/>
            <ac:picMk id="7" creationId="{AE1A8365-4E45-4AA3-9899-C13E3B91D9EB}"/>
          </ac:picMkLst>
        </pc:picChg>
        <pc:picChg chg="add mod">
          <ac:chgData name="Corey Buzzell" userId="6007a2dc-1580-43d1-bddd-cd0ec8a50ae7" providerId="ADAL" clId="{79EDA4FB-4AA6-4368-B70D-4670040AA6A9}" dt="2020-11-20T00:29:51.460" v="719" actId="1036"/>
          <ac:picMkLst>
            <pc:docMk/>
            <pc:sldMk cId="2672735504" sldId="281"/>
            <ac:picMk id="9" creationId="{9CAA3654-80AD-4274-8EC6-201C67D8BD1D}"/>
          </ac:picMkLst>
        </pc:picChg>
      </pc:sldChg>
      <pc:sldChg chg="addSp delSp modSp add mod modClrScheme chgLayout">
        <pc:chgData name="Corey Buzzell" userId="6007a2dc-1580-43d1-bddd-cd0ec8a50ae7" providerId="ADAL" clId="{79EDA4FB-4AA6-4368-B70D-4670040AA6A9}" dt="2020-11-20T00:33:20.286" v="729" actId="22"/>
        <pc:sldMkLst>
          <pc:docMk/>
          <pc:sldMk cId="993336785" sldId="282"/>
        </pc:sldMkLst>
        <pc:spChg chg="mod ord">
          <ac:chgData name="Corey Buzzell" userId="6007a2dc-1580-43d1-bddd-cd0ec8a50ae7" providerId="ADAL" clId="{79EDA4FB-4AA6-4368-B70D-4670040AA6A9}" dt="2020-11-19T23:42:08.829" v="566" actId="700"/>
          <ac:spMkLst>
            <pc:docMk/>
            <pc:sldMk cId="993336785" sldId="282"/>
            <ac:spMk id="2" creationId="{BEFFBFCA-5838-4D9F-BC8D-1BBE0D0B5889}"/>
          </ac:spMkLst>
        </pc:spChg>
        <pc:spChg chg="add del mod ord">
          <ac:chgData name="Corey Buzzell" userId="6007a2dc-1580-43d1-bddd-cd0ec8a50ae7" providerId="ADAL" clId="{79EDA4FB-4AA6-4368-B70D-4670040AA6A9}" dt="2020-11-19T23:46:39.604" v="599" actId="478"/>
          <ac:spMkLst>
            <pc:docMk/>
            <pc:sldMk cId="993336785" sldId="282"/>
            <ac:spMk id="3" creationId="{57333BD1-3410-41C2-894A-3E6073C36797}"/>
          </ac:spMkLst>
        </pc:spChg>
        <pc:picChg chg="add">
          <ac:chgData name="Corey Buzzell" userId="6007a2dc-1580-43d1-bddd-cd0ec8a50ae7" providerId="ADAL" clId="{79EDA4FB-4AA6-4368-B70D-4670040AA6A9}" dt="2020-11-20T00:33:20.286" v="729" actId="22"/>
          <ac:picMkLst>
            <pc:docMk/>
            <pc:sldMk cId="993336785" sldId="282"/>
            <ac:picMk id="4" creationId="{892E37FB-BBBF-40F5-B768-93E7CA59C14C}"/>
          </ac:picMkLst>
        </pc:picChg>
        <pc:picChg chg="del">
          <ac:chgData name="Corey Buzzell" userId="6007a2dc-1580-43d1-bddd-cd0ec8a50ae7" providerId="ADAL" clId="{79EDA4FB-4AA6-4368-B70D-4670040AA6A9}" dt="2020-11-20T00:33:20.039" v="728" actId="478"/>
          <ac:picMkLst>
            <pc:docMk/>
            <pc:sldMk cId="993336785" sldId="282"/>
            <ac:picMk id="6" creationId="{DD29C752-E5EB-415D-99AD-512A174EE630}"/>
          </ac:picMkLst>
        </pc:picChg>
        <pc:picChg chg="mod">
          <ac:chgData name="Corey Buzzell" userId="6007a2dc-1580-43d1-bddd-cd0ec8a50ae7" providerId="ADAL" clId="{79EDA4FB-4AA6-4368-B70D-4670040AA6A9}" dt="2020-11-19T23:46:41.655" v="600" actId="1076"/>
          <ac:picMkLst>
            <pc:docMk/>
            <pc:sldMk cId="993336785" sldId="282"/>
            <ac:picMk id="9" creationId="{EE53E120-CCD7-4009-A803-E28759C13BDA}"/>
          </ac:picMkLst>
        </pc:picChg>
      </pc:sldChg>
      <pc:sldChg chg="addSp delSp modSp add mod modClrScheme chgLayout">
        <pc:chgData name="Corey Buzzell" userId="6007a2dc-1580-43d1-bddd-cd0ec8a50ae7" providerId="ADAL" clId="{79EDA4FB-4AA6-4368-B70D-4670040AA6A9}" dt="2020-11-20T00:33:56.315" v="738" actId="22"/>
        <pc:sldMkLst>
          <pc:docMk/>
          <pc:sldMk cId="3630477532" sldId="283"/>
        </pc:sldMkLst>
        <pc:spChg chg="mod ord">
          <ac:chgData name="Corey Buzzell" userId="6007a2dc-1580-43d1-bddd-cd0ec8a50ae7" providerId="ADAL" clId="{79EDA4FB-4AA6-4368-B70D-4670040AA6A9}" dt="2020-11-19T23:42:08.829" v="566" actId="700"/>
          <ac:spMkLst>
            <pc:docMk/>
            <pc:sldMk cId="3630477532" sldId="283"/>
            <ac:spMk id="2" creationId="{8091B6D9-2567-4D19-8B96-BD9A8C15F459}"/>
          </ac:spMkLst>
        </pc:spChg>
        <pc:spChg chg="del mod ord">
          <ac:chgData name="Corey Buzzell" userId="6007a2dc-1580-43d1-bddd-cd0ec8a50ae7" providerId="ADAL" clId="{79EDA4FB-4AA6-4368-B70D-4670040AA6A9}" dt="2020-11-19T23:46:58.688" v="603" actId="478"/>
          <ac:spMkLst>
            <pc:docMk/>
            <pc:sldMk cId="3630477532" sldId="283"/>
            <ac:spMk id="3" creationId="{DEFD20A6-F9A3-4B7D-911B-6167475109E3}"/>
          </ac:spMkLst>
        </pc:spChg>
        <pc:spChg chg="add del mod">
          <ac:chgData name="Corey Buzzell" userId="6007a2dc-1580-43d1-bddd-cd0ec8a50ae7" providerId="ADAL" clId="{79EDA4FB-4AA6-4368-B70D-4670040AA6A9}" dt="2020-11-19T23:47:01.203" v="604" actId="478"/>
          <ac:spMkLst>
            <pc:docMk/>
            <pc:sldMk cId="3630477532" sldId="283"/>
            <ac:spMk id="5" creationId="{A7641A06-B74E-4B8D-9319-B9D931A02F51}"/>
          </ac:spMkLst>
        </pc:spChg>
        <pc:picChg chg="add">
          <ac:chgData name="Corey Buzzell" userId="6007a2dc-1580-43d1-bddd-cd0ec8a50ae7" providerId="ADAL" clId="{79EDA4FB-4AA6-4368-B70D-4670040AA6A9}" dt="2020-11-20T00:33:56.315" v="738" actId="22"/>
          <ac:picMkLst>
            <pc:docMk/>
            <pc:sldMk cId="3630477532" sldId="283"/>
            <ac:picMk id="6" creationId="{2826884A-F57B-421E-A222-8A5E25F93BA3}"/>
          </ac:picMkLst>
        </pc:picChg>
        <pc:picChg chg="del">
          <ac:chgData name="Corey Buzzell" userId="6007a2dc-1580-43d1-bddd-cd0ec8a50ae7" providerId="ADAL" clId="{79EDA4FB-4AA6-4368-B70D-4670040AA6A9}" dt="2020-11-20T00:33:55.948" v="737" actId="478"/>
          <ac:picMkLst>
            <pc:docMk/>
            <pc:sldMk cId="3630477532" sldId="283"/>
            <ac:picMk id="7" creationId="{B3E47896-A1CA-41F0-B381-33D756BBBB58}"/>
          </ac:picMkLst>
        </pc:picChg>
        <pc:picChg chg="mod">
          <ac:chgData name="Corey Buzzell" userId="6007a2dc-1580-43d1-bddd-cd0ec8a50ae7" providerId="ADAL" clId="{79EDA4FB-4AA6-4368-B70D-4670040AA6A9}" dt="2020-11-19T23:47:08.477" v="607" actId="1076"/>
          <ac:picMkLst>
            <pc:docMk/>
            <pc:sldMk cId="3630477532" sldId="283"/>
            <ac:picMk id="10" creationId="{B53058CB-D38E-4822-84EF-C73EA7E5A4D4}"/>
          </ac:picMkLst>
        </pc:picChg>
      </pc:sldChg>
      <pc:sldChg chg="addSp delSp modSp add mod modClrScheme chgLayout">
        <pc:chgData name="Corey Buzzell" userId="6007a2dc-1580-43d1-bddd-cd0ec8a50ae7" providerId="ADAL" clId="{79EDA4FB-4AA6-4368-B70D-4670040AA6A9}" dt="2020-11-20T00:34:30.264" v="750" actId="22"/>
        <pc:sldMkLst>
          <pc:docMk/>
          <pc:sldMk cId="759930240" sldId="284"/>
        </pc:sldMkLst>
        <pc:spChg chg="mod ord">
          <ac:chgData name="Corey Buzzell" userId="6007a2dc-1580-43d1-bddd-cd0ec8a50ae7" providerId="ADAL" clId="{79EDA4FB-4AA6-4368-B70D-4670040AA6A9}" dt="2020-11-19T23:42:08.829" v="566" actId="700"/>
          <ac:spMkLst>
            <pc:docMk/>
            <pc:sldMk cId="759930240" sldId="284"/>
            <ac:spMk id="2" creationId="{251368EB-337E-4B06-AEF0-6BFEAE626841}"/>
          </ac:spMkLst>
        </pc:spChg>
        <pc:spChg chg="del mod ord">
          <ac:chgData name="Corey Buzzell" userId="6007a2dc-1580-43d1-bddd-cd0ec8a50ae7" providerId="ADAL" clId="{79EDA4FB-4AA6-4368-B70D-4670040AA6A9}" dt="2020-11-19T23:42:08.829" v="566" actId="700"/>
          <ac:spMkLst>
            <pc:docMk/>
            <pc:sldMk cId="759930240" sldId="284"/>
            <ac:spMk id="3" creationId="{EB6B1932-C591-4E7B-9D52-F6C4B01E6A49}"/>
          </ac:spMkLst>
        </pc:spChg>
        <pc:spChg chg="add del mod ord">
          <ac:chgData name="Corey Buzzell" userId="6007a2dc-1580-43d1-bddd-cd0ec8a50ae7" providerId="ADAL" clId="{79EDA4FB-4AA6-4368-B70D-4670040AA6A9}" dt="2020-11-19T23:55:27.983" v="609" actId="478"/>
          <ac:spMkLst>
            <pc:docMk/>
            <pc:sldMk cId="759930240" sldId="284"/>
            <ac:spMk id="5" creationId="{7582588D-1CED-4BBD-9BC9-978639B76F0D}"/>
          </ac:spMkLst>
        </pc:spChg>
        <pc:picChg chg="del">
          <ac:chgData name="Corey Buzzell" userId="6007a2dc-1580-43d1-bddd-cd0ec8a50ae7" providerId="ADAL" clId="{79EDA4FB-4AA6-4368-B70D-4670040AA6A9}" dt="2020-11-20T00:34:22.621" v="746" actId="478"/>
          <ac:picMkLst>
            <pc:docMk/>
            <pc:sldMk cId="759930240" sldId="284"/>
            <ac:picMk id="4" creationId="{170D1297-8499-4A87-86F2-2071AC7EC6CD}"/>
          </ac:picMkLst>
        </pc:picChg>
        <pc:picChg chg="add del mod">
          <ac:chgData name="Corey Buzzell" userId="6007a2dc-1580-43d1-bddd-cd0ec8a50ae7" providerId="ADAL" clId="{79EDA4FB-4AA6-4368-B70D-4670040AA6A9}" dt="2020-11-20T00:34:26.563" v="749" actId="478"/>
          <ac:picMkLst>
            <pc:docMk/>
            <pc:sldMk cId="759930240" sldId="284"/>
            <ac:picMk id="6" creationId="{465E196F-47A8-4A94-99AA-54615C17A7EE}"/>
          </ac:picMkLst>
        </pc:picChg>
        <pc:picChg chg="add">
          <ac:chgData name="Corey Buzzell" userId="6007a2dc-1580-43d1-bddd-cd0ec8a50ae7" providerId="ADAL" clId="{79EDA4FB-4AA6-4368-B70D-4670040AA6A9}" dt="2020-11-20T00:34:30.264" v="750" actId="22"/>
          <ac:picMkLst>
            <pc:docMk/>
            <pc:sldMk cId="759930240" sldId="284"/>
            <ac:picMk id="8" creationId="{90FD79E8-F28F-441E-A17F-C4CFF7B02C9D}"/>
          </ac:picMkLst>
        </pc:picChg>
        <pc:picChg chg="mod">
          <ac:chgData name="Corey Buzzell" userId="6007a2dc-1580-43d1-bddd-cd0ec8a50ae7" providerId="ADAL" clId="{79EDA4FB-4AA6-4368-B70D-4670040AA6A9}" dt="2020-11-19T23:55:35.002" v="611" actId="1076"/>
          <ac:picMkLst>
            <pc:docMk/>
            <pc:sldMk cId="759930240" sldId="284"/>
            <ac:picMk id="15" creationId="{AB8E6078-2C0B-4F68-814A-F5C1AEE3A66D}"/>
          </ac:picMkLst>
        </pc:picChg>
      </pc:sldChg>
      <pc:sldChg chg="addSp delSp modSp add mod modClrScheme chgLayout">
        <pc:chgData name="Corey Buzzell" userId="6007a2dc-1580-43d1-bddd-cd0ec8a50ae7" providerId="ADAL" clId="{79EDA4FB-4AA6-4368-B70D-4670040AA6A9}" dt="2020-11-20T00:36:24.751" v="802" actId="5793"/>
        <pc:sldMkLst>
          <pc:docMk/>
          <pc:sldMk cId="684356218" sldId="286"/>
        </pc:sldMkLst>
        <pc:spChg chg="mod ord">
          <ac:chgData name="Corey Buzzell" userId="6007a2dc-1580-43d1-bddd-cd0ec8a50ae7" providerId="ADAL" clId="{79EDA4FB-4AA6-4368-B70D-4670040AA6A9}" dt="2020-11-19T23:55:53.328" v="620" actId="20577"/>
          <ac:spMkLst>
            <pc:docMk/>
            <pc:sldMk cId="684356218" sldId="286"/>
            <ac:spMk id="2" creationId="{041CE81E-224E-4091-8293-43467ABCA5F0}"/>
          </ac:spMkLst>
        </pc:spChg>
        <pc:graphicFrameChg chg="mod ord modGraphic">
          <ac:chgData name="Corey Buzzell" userId="6007a2dc-1580-43d1-bddd-cd0ec8a50ae7" providerId="ADAL" clId="{79EDA4FB-4AA6-4368-B70D-4670040AA6A9}" dt="2020-11-20T00:36:24.751" v="802" actId="5793"/>
          <ac:graphicFrameMkLst>
            <pc:docMk/>
            <pc:sldMk cId="684356218" sldId="286"/>
            <ac:graphicFrameMk id="4" creationId="{DC472B24-9D05-4C6B-8520-69C123AD0DC2}"/>
          </ac:graphicFrameMkLst>
        </pc:graphicFrameChg>
        <pc:picChg chg="add mod">
          <ac:chgData name="Corey Buzzell" userId="6007a2dc-1580-43d1-bddd-cd0ec8a50ae7" providerId="ADAL" clId="{79EDA4FB-4AA6-4368-B70D-4670040AA6A9}" dt="2020-11-20T00:36:07.378" v="767" actId="1076"/>
          <ac:picMkLst>
            <pc:docMk/>
            <pc:sldMk cId="684356218" sldId="286"/>
            <ac:picMk id="3" creationId="{D4FE76E5-BA78-4FC5-82EE-A57D1F0CA75E}"/>
          </ac:picMkLst>
        </pc:picChg>
        <pc:picChg chg="add mod">
          <ac:chgData name="Corey Buzzell" userId="6007a2dc-1580-43d1-bddd-cd0ec8a50ae7" providerId="ADAL" clId="{79EDA4FB-4AA6-4368-B70D-4670040AA6A9}" dt="2020-11-20T00:36:07.378" v="767" actId="1076"/>
          <ac:picMkLst>
            <pc:docMk/>
            <pc:sldMk cId="684356218" sldId="286"/>
            <ac:picMk id="5" creationId="{EDC6A7CD-000A-4D7A-A726-5631B541B79D}"/>
          </ac:picMkLst>
        </pc:picChg>
        <pc:picChg chg="del mod">
          <ac:chgData name="Corey Buzzell" userId="6007a2dc-1580-43d1-bddd-cd0ec8a50ae7" providerId="ADAL" clId="{79EDA4FB-4AA6-4368-B70D-4670040AA6A9}" dt="2020-11-20T00:35:59.752" v="765" actId="478"/>
          <ac:picMkLst>
            <pc:docMk/>
            <pc:sldMk cId="684356218" sldId="286"/>
            <ac:picMk id="6" creationId="{BCFD5650-CCF9-49BB-86BF-339666E77F23}"/>
          </ac:picMkLst>
        </pc:picChg>
        <pc:picChg chg="add mod">
          <ac:chgData name="Corey Buzzell" userId="6007a2dc-1580-43d1-bddd-cd0ec8a50ae7" providerId="ADAL" clId="{79EDA4FB-4AA6-4368-B70D-4670040AA6A9}" dt="2020-11-20T00:36:07.378" v="767" actId="1076"/>
          <ac:picMkLst>
            <pc:docMk/>
            <pc:sldMk cId="684356218" sldId="286"/>
            <ac:picMk id="7" creationId="{9FAE97ED-96F0-439E-84B4-43CE8CEC1A2D}"/>
          </ac:picMkLst>
        </pc:picChg>
        <pc:picChg chg="del mod">
          <ac:chgData name="Corey Buzzell" userId="6007a2dc-1580-43d1-bddd-cd0ec8a50ae7" providerId="ADAL" clId="{79EDA4FB-4AA6-4368-B70D-4670040AA6A9}" dt="2020-11-20T00:35:59.752" v="765" actId="478"/>
          <ac:picMkLst>
            <pc:docMk/>
            <pc:sldMk cId="684356218" sldId="286"/>
            <ac:picMk id="8" creationId="{B9956CC1-1C43-4581-9B64-5A5A76EDFBB1}"/>
          </ac:picMkLst>
        </pc:picChg>
        <pc:picChg chg="del mod">
          <ac:chgData name="Corey Buzzell" userId="6007a2dc-1580-43d1-bddd-cd0ec8a50ae7" providerId="ADAL" clId="{79EDA4FB-4AA6-4368-B70D-4670040AA6A9}" dt="2020-11-20T00:35:59.752" v="765" actId="478"/>
          <ac:picMkLst>
            <pc:docMk/>
            <pc:sldMk cId="684356218" sldId="286"/>
            <ac:picMk id="10" creationId="{98EDA464-D793-4957-A2EC-122B1367F42B}"/>
          </ac:picMkLst>
        </pc:picChg>
        <pc:picChg chg="del mod">
          <ac:chgData name="Corey Buzzell" userId="6007a2dc-1580-43d1-bddd-cd0ec8a50ae7" providerId="ADAL" clId="{79EDA4FB-4AA6-4368-B70D-4670040AA6A9}" dt="2020-11-20T00:35:59.752" v="765" actId="478"/>
          <ac:picMkLst>
            <pc:docMk/>
            <pc:sldMk cId="684356218" sldId="286"/>
            <ac:picMk id="12" creationId="{53FFFC7C-59A2-4922-AF68-E8A8A0394B30}"/>
          </ac:picMkLst>
        </pc:picChg>
        <pc:picChg chg="add mod">
          <ac:chgData name="Corey Buzzell" userId="6007a2dc-1580-43d1-bddd-cd0ec8a50ae7" providerId="ADAL" clId="{79EDA4FB-4AA6-4368-B70D-4670040AA6A9}" dt="2020-11-20T00:36:07.378" v="767" actId="1076"/>
          <ac:picMkLst>
            <pc:docMk/>
            <pc:sldMk cId="684356218" sldId="286"/>
            <ac:picMk id="15" creationId="{5F51DEB6-B26F-4C6A-87D1-1AFD48875215}"/>
          </ac:picMkLst>
        </pc:picChg>
      </pc:sldChg>
      <pc:sldChg chg="del">
        <pc:chgData name="Corey Buzzell" userId="6007a2dc-1580-43d1-bddd-cd0ec8a50ae7" providerId="ADAL" clId="{79EDA4FB-4AA6-4368-B70D-4670040AA6A9}" dt="2020-11-19T23:22:52.299" v="269" actId="47"/>
        <pc:sldMkLst>
          <pc:docMk/>
          <pc:sldMk cId="3349316556" sldId="1997"/>
        </pc:sldMkLst>
      </pc:sldChg>
      <pc:sldChg chg="addSp modSp mod chgLayout">
        <pc:chgData name="Corey Buzzell" userId="6007a2dc-1580-43d1-bddd-cd0ec8a50ae7" providerId="ADAL" clId="{79EDA4FB-4AA6-4368-B70D-4670040AA6A9}" dt="2020-11-19T23:28:25.574" v="480" actId="14100"/>
        <pc:sldMkLst>
          <pc:docMk/>
          <pc:sldMk cId="1149133041" sldId="2020"/>
        </pc:sldMkLst>
        <pc:spChg chg="add mod">
          <ac:chgData name="Corey Buzzell" userId="6007a2dc-1580-43d1-bddd-cd0ec8a50ae7" providerId="ADAL" clId="{79EDA4FB-4AA6-4368-B70D-4670040AA6A9}" dt="2020-11-19T23:27:52.935" v="422" actId="20577"/>
          <ac:spMkLst>
            <pc:docMk/>
            <pc:sldMk cId="1149133041" sldId="2020"/>
            <ac:spMk id="2" creationId="{4668E674-B766-40DD-99D4-13AC03D07220}"/>
          </ac:spMkLst>
        </pc:spChg>
        <pc:spChg chg="mod ord">
          <ac:chgData name="Corey Buzzell" userId="6007a2dc-1580-43d1-bddd-cd0ec8a50ae7" providerId="ADAL" clId="{79EDA4FB-4AA6-4368-B70D-4670040AA6A9}" dt="2020-11-19T23:28:25.574" v="480" actId="14100"/>
          <ac:spMkLst>
            <pc:docMk/>
            <pc:sldMk cId="1149133041" sldId="2020"/>
            <ac:spMk id="4" creationId="{00000000-0000-0000-0000-000000000000}"/>
          </ac:spMkLst>
        </pc:spChg>
        <pc:spChg chg="mod ord">
          <ac:chgData name="Corey Buzzell" userId="6007a2dc-1580-43d1-bddd-cd0ec8a50ae7" providerId="ADAL" clId="{79EDA4FB-4AA6-4368-B70D-4670040AA6A9}" dt="2020-11-19T23:28:20.052" v="478" actId="700"/>
          <ac:spMkLst>
            <pc:docMk/>
            <pc:sldMk cId="1149133041" sldId="2020"/>
            <ac:spMk id="5" creationId="{00000000-0000-0000-0000-000000000000}"/>
          </ac:spMkLst>
        </pc:spChg>
      </pc:sldChg>
      <pc:sldChg chg="del">
        <pc:chgData name="Corey Buzzell" userId="6007a2dc-1580-43d1-bddd-cd0ec8a50ae7" providerId="ADAL" clId="{79EDA4FB-4AA6-4368-B70D-4670040AA6A9}" dt="2020-11-19T23:20:21.717" v="6" actId="47"/>
        <pc:sldMkLst>
          <pc:docMk/>
          <pc:sldMk cId="1035919442" sldId="2021"/>
        </pc:sldMkLst>
      </pc:sldChg>
      <pc:sldChg chg="addSp delSp modSp add mod">
        <pc:chgData name="Corey Buzzell" userId="6007a2dc-1580-43d1-bddd-cd0ec8a50ae7" providerId="ADAL" clId="{79EDA4FB-4AA6-4368-B70D-4670040AA6A9}" dt="2020-11-20T00:29:04.080" v="674" actId="207"/>
        <pc:sldMkLst>
          <pc:docMk/>
          <pc:sldMk cId="1729594044" sldId="2021"/>
        </pc:sldMkLst>
        <pc:graphicFrameChg chg="modGraphic">
          <ac:chgData name="Corey Buzzell" userId="6007a2dc-1580-43d1-bddd-cd0ec8a50ae7" providerId="ADAL" clId="{79EDA4FB-4AA6-4368-B70D-4670040AA6A9}" dt="2020-11-20T00:29:04.080" v="674" actId="207"/>
          <ac:graphicFrameMkLst>
            <pc:docMk/>
            <pc:sldMk cId="1729594044" sldId="2021"/>
            <ac:graphicFrameMk id="3" creationId="{3AEF3E94-D35B-4102-8BD6-16A88C2B4185}"/>
          </ac:graphicFrameMkLst>
        </pc:graphicFrameChg>
        <pc:picChg chg="add mod">
          <ac:chgData name="Corey Buzzell" userId="6007a2dc-1580-43d1-bddd-cd0ec8a50ae7" providerId="ADAL" clId="{79EDA4FB-4AA6-4368-B70D-4670040AA6A9}" dt="2020-11-20T00:28:41.856" v="671" actId="1076"/>
          <ac:picMkLst>
            <pc:docMk/>
            <pc:sldMk cId="1729594044" sldId="2021"/>
            <ac:picMk id="5" creationId="{404BBBEC-8702-4AA8-BACD-31B29053A22E}"/>
          </ac:picMkLst>
        </pc:picChg>
        <pc:picChg chg="mod">
          <ac:chgData name="Corey Buzzell" userId="6007a2dc-1580-43d1-bddd-cd0ec8a50ae7" providerId="ADAL" clId="{79EDA4FB-4AA6-4368-B70D-4670040AA6A9}" dt="2020-11-20T00:28:47.513" v="672" actId="1076"/>
          <ac:picMkLst>
            <pc:docMk/>
            <pc:sldMk cId="1729594044" sldId="2021"/>
            <ac:picMk id="6" creationId="{F513489B-3F2D-4837-88DE-93CFFDE69A73}"/>
          </ac:picMkLst>
        </pc:picChg>
        <pc:picChg chg="del">
          <ac:chgData name="Corey Buzzell" userId="6007a2dc-1580-43d1-bddd-cd0ec8a50ae7" providerId="ADAL" clId="{79EDA4FB-4AA6-4368-B70D-4670040AA6A9}" dt="2020-11-20T00:26:38.756" v="649" actId="478"/>
          <ac:picMkLst>
            <pc:docMk/>
            <pc:sldMk cId="1729594044" sldId="2021"/>
            <ac:picMk id="8" creationId="{E3AA810A-0131-43E8-896A-6FA8BB155496}"/>
          </ac:picMkLst>
        </pc:picChg>
        <pc:picChg chg="add mod">
          <ac:chgData name="Corey Buzzell" userId="6007a2dc-1580-43d1-bddd-cd0ec8a50ae7" providerId="ADAL" clId="{79EDA4FB-4AA6-4368-B70D-4670040AA6A9}" dt="2020-11-20T00:28:26.546" v="669" actId="1076"/>
          <ac:picMkLst>
            <pc:docMk/>
            <pc:sldMk cId="1729594044" sldId="2021"/>
            <ac:picMk id="9" creationId="{5214FCCC-9C63-4BB4-ADB2-E8F769014A1B}"/>
          </ac:picMkLst>
        </pc:picChg>
        <pc:picChg chg="del">
          <ac:chgData name="Corey Buzzell" userId="6007a2dc-1580-43d1-bddd-cd0ec8a50ae7" providerId="ADAL" clId="{79EDA4FB-4AA6-4368-B70D-4670040AA6A9}" dt="2020-11-20T00:27:16.899" v="652" actId="478"/>
          <ac:picMkLst>
            <pc:docMk/>
            <pc:sldMk cId="1729594044" sldId="2021"/>
            <ac:picMk id="10" creationId="{E63F87B9-8D6E-4864-A71C-1604BF41242F}"/>
          </ac:picMkLst>
        </pc:picChg>
        <pc:picChg chg="del">
          <ac:chgData name="Corey Buzzell" userId="6007a2dc-1580-43d1-bddd-cd0ec8a50ae7" providerId="ADAL" clId="{79EDA4FB-4AA6-4368-B70D-4670040AA6A9}" dt="2020-11-20T00:27:17.442" v="653" actId="478"/>
          <ac:picMkLst>
            <pc:docMk/>
            <pc:sldMk cId="1729594044" sldId="2021"/>
            <ac:picMk id="12" creationId="{FAB7942D-0F97-4B07-8513-61C0B0839139}"/>
          </ac:picMkLst>
        </pc:picChg>
        <pc:picChg chg="add mod">
          <ac:chgData name="Corey Buzzell" userId="6007a2dc-1580-43d1-bddd-cd0ec8a50ae7" providerId="ADAL" clId="{79EDA4FB-4AA6-4368-B70D-4670040AA6A9}" dt="2020-11-20T00:28:39.014" v="670" actId="1076"/>
          <ac:picMkLst>
            <pc:docMk/>
            <pc:sldMk cId="1729594044" sldId="2021"/>
            <ac:picMk id="13" creationId="{466B8F55-BE31-4A2F-A9ED-31673CF3170D}"/>
          </ac:picMkLst>
        </pc:picChg>
        <pc:picChg chg="del">
          <ac:chgData name="Corey Buzzell" userId="6007a2dc-1580-43d1-bddd-cd0ec8a50ae7" providerId="ADAL" clId="{79EDA4FB-4AA6-4368-B70D-4670040AA6A9}" dt="2020-11-20T00:27:18.280" v="654" actId="478"/>
          <ac:picMkLst>
            <pc:docMk/>
            <pc:sldMk cId="1729594044" sldId="2021"/>
            <ac:picMk id="14" creationId="{708C5C56-1F7C-4026-9E18-E4DA02117D23}"/>
          </ac:picMkLst>
        </pc:picChg>
      </pc:sldChg>
      <pc:sldChg chg="addSp modSp add del mod">
        <pc:chgData name="Corey Buzzell" userId="6007a2dc-1580-43d1-bddd-cd0ec8a50ae7" providerId="ADAL" clId="{79EDA4FB-4AA6-4368-B70D-4670040AA6A9}" dt="2020-11-19T23:27:49.779" v="409" actId="47"/>
        <pc:sldMkLst>
          <pc:docMk/>
          <pc:sldMk cId="2852475860" sldId="2022"/>
        </pc:sldMkLst>
        <pc:spChg chg="mod">
          <ac:chgData name="Corey Buzzell" userId="6007a2dc-1580-43d1-bddd-cd0ec8a50ae7" providerId="ADAL" clId="{79EDA4FB-4AA6-4368-B70D-4670040AA6A9}" dt="2020-11-19T23:20:43.631" v="61" actId="20577"/>
          <ac:spMkLst>
            <pc:docMk/>
            <pc:sldMk cId="2852475860" sldId="2022"/>
            <ac:spMk id="4" creationId="{00000000-0000-0000-0000-000000000000}"/>
          </ac:spMkLst>
        </pc:spChg>
        <pc:spChg chg="mod">
          <ac:chgData name="Corey Buzzell" userId="6007a2dc-1580-43d1-bddd-cd0ec8a50ae7" providerId="ADAL" clId="{79EDA4FB-4AA6-4368-B70D-4670040AA6A9}" dt="2020-11-19T23:21:13.986" v="163" actId="20577"/>
          <ac:spMkLst>
            <pc:docMk/>
            <pc:sldMk cId="2852475860" sldId="2022"/>
            <ac:spMk id="5" creationId="{00000000-0000-0000-0000-000000000000}"/>
          </ac:spMkLst>
        </pc:spChg>
        <pc:spChg chg="add mod">
          <ac:chgData name="Corey Buzzell" userId="6007a2dc-1580-43d1-bddd-cd0ec8a50ae7" providerId="ADAL" clId="{79EDA4FB-4AA6-4368-B70D-4670040AA6A9}" dt="2020-11-19T23:21:59.813" v="222" actId="20577"/>
          <ac:spMkLst>
            <pc:docMk/>
            <pc:sldMk cId="2852475860" sldId="2022"/>
            <ac:spMk id="6" creationId="{A854088C-60CA-450D-9CEB-0B4C1EED8354}"/>
          </ac:spMkLst>
        </pc:spChg>
      </pc:sldChg>
      <pc:sldChg chg="del">
        <pc:chgData name="Corey Buzzell" userId="6007a2dc-1580-43d1-bddd-cd0ec8a50ae7" providerId="ADAL" clId="{79EDA4FB-4AA6-4368-B70D-4670040AA6A9}" dt="2020-11-19T23:57:06.757" v="634" actId="47"/>
        <pc:sldMkLst>
          <pc:docMk/>
          <pc:sldMk cId="573217507" sldId="2023"/>
        </pc:sldMkLst>
      </pc:sldChg>
      <pc:sldChg chg="del">
        <pc:chgData name="Corey Buzzell" userId="6007a2dc-1580-43d1-bddd-cd0ec8a50ae7" providerId="ADAL" clId="{79EDA4FB-4AA6-4368-B70D-4670040AA6A9}" dt="2020-11-19T23:57:06.757" v="634" actId="47"/>
        <pc:sldMkLst>
          <pc:docMk/>
          <pc:sldMk cId="2066068184" sldId="2024"/>
        </pc:sldMkLst>
      </pc:sldChg>
      <pc:sldChg chg="del">
        <pc:chgData name="Corey Buzzell" userId="6007a2dc-1580-43d1-bddd-cd0ec8a50ae7" providerId="ADAL" clId="{79EDA4FB-4AA6-4368-B70D-4670040AA6A9}" dt="2020-11-19T23:57:06.757" v="634" actId="47"/>
        <pc:sldMkLst>
          <pc:docMk/>
          <pc:sldMk cId="4009953625" sldId="2025"/>
        </pc:sldMkLst>
      </pc:sldChg>
      <pc:sldChg chg="del">
        <pc:chgData name="Corey Buzzell" userId="6007a2dc-1580-43d1-bddd-cd0ec8a50ae7" providerId="ADAL" clId="{79EDA4FB-4AA6-4368-B70D-4670040AA6A9}" dt="2020-11-19T23:57:06.757" v="634" actId="47"/>
        <pc:sldMkLst>
          <pc:docMk/>
          <pc:sldMk cId="1963507276" sldId="2026"/>
        </pc:sldMkLst>
      </pc:sldChg>
      <pc:sldChg chg="del">
        <pc:chgData name="Corey Buzzell" userId="6007a2dc-1580-43d1-bddd-cd0ec8a50ae7" providerId="ADAL" clId="{79EDA4FB-4AA6-4368-B70D-4670040AA6A9}" dt="2020-11-19T23:57:06.757" v="634" actId="47"/>
        <pc:sldMkLst>
          <pc:docMk/>
          <pc:sldMk cId="1264959024" sldId="2027"/>
        </pc:sldMkLst>
      </pc:sldChg>
      <pc:sldChg chg="del">
        <pc:chgData name="Corey Buzzell" userId="6007a2dc-1580-43d1-bddd-cd0ec8a50ae7" providerId="ADAL" clId="{79EDA4FB-4AA6-4368-B70D-4670040AA6A9}" dt="2020-11-19T23:57:06.757" v="634" actId="47"/>
        <pc:sldMkLst>
          <pc:docMk/>
          <pc:sldMk cId="817982161" sldId="2028"/>
        </pc:sldMkLst>
      </pc:sldChg>
      <pc:sldChg chg="del">
        <pc:chgData name="Corey Buzzell" userId="6007a2dc-1580-43d1-bddd-cd0ec8a50ae7" providerId="ADAL" clId="{79EDA4FB-4AA6-4368-B70D-4670040AA6A9}" dt="2020-11-19T23:57:06.757" v="634" actId="47"/>
        <pc:sldMkLst>
          <pc:docMk/>
          <pc:sldMk cId="2819265930" sldId="2029"/>
        </pc:sldMkLst>
      </pc:sldChg>
      <pc:sldChg chg="del">
        <pc:chgData name="Corey Buzzell" userId="6007a2dc-1580-43d1-bddd-cd0ec8a50ae7" providerId="ADAL" clId="{79EDA4FB-4AA6-4368-B70D-4670040AA6A9}" dt="2020-11-19T23:57:06.757" v="634" actId="47"/>
        <pc:sldMkLst>
          <pc:docMk/>
          <pc:sldMk cId="81036527" sldId="2030"/>
        </pc:sldMkLst>
      </pc:sldChg>
      <pc:sldChg chg="del">
        <pc:chgData name="Corey Buzzell" userId="6007a2dc-1580-43d1-bddd-cd0ec8a50ae7" providerId="ADAL" clId="{79EDA4FB-4AA6-4368-B70D-4670040AA6A9}" dt="2020-11-19T23:57:06.757" v="634" actId="47"/>
        <pc:sldMkLst>
          <pc:docMk/>
          <pc:sldMk cId="3776777781" sldId="2031"/>
        </pc:sldMkLst>
      </pc:sldChg>
      <pc:sldChg chg="del">
        <pc:chgData name="Corey Buzzell" userId="6007a2dc-1580-43d1-bddd-cd0ec8a50ae7" providerId="ADAL" clId="{79EDA4FB-4AA6-4368-B70D-4670040AA6A9}" dt="2020-11-19T23:57:06.757" v="634" actId="47"/>
        <pc:sldMkLst>
          <pc:docMk/>
          <pc:sldMk cId="4139330499" sldId="2032"/>
        </pc:sldMkLst>
      </pc:sldChg>
      <pc:sldChg chg="del">
        <pc:chgData name="Corey Buzzell" userId="6007a2dc-1580-43d1-bddd-cd0ec8a50ae7" providerId="ADAL" clId="{79EDA4FB-4AA6-4368-B70D-4670040AA6A9}" dt="2020-11-19T23:57:06.757" v="634" actId="47"/>
        <pc:sldMkLst>
          <pc:docMk/>
          <pc:sldMk cId="124627926" sldId="2033"/>
        </pc:sldMkLst>
      </pc:sldChg>
      <pc:sldChg chg="del">
        <pc:chgData name="Corey Buzzell" userId="6007a2dc-1580-43d1-bddd-cd0ec8a50ae7" providerId="ADAL" clId="{79EDA4FB-4AA6-4368-B70D-4670040AA6A9}" dt="2020-11-19T23:57:06.757" v="634" actId="47"/>
        <pc:sldMkLst>
          <pc:docMk/>
          <pc:sldMk cId="828867804" sldId="2034"/>
        </pc:sldMkLst>
      </pc:sldChg>
      <pc:sldChg chg="del">
        <pc:chgData name="Corey Buzzell" userId="6007a2dc-1580-43d1-bddd-cd0ec8a50ae7" providerId="ADAL" clId="{79EDA4FB-4AA6-4368-B70D-4670040AA6A9}" dt="2020-11-19T23:57:06.757" v="634" actId="47"/>
        <pc:sldMkLst>
          <pc:docMk/>
          <pc:sldMk cId="2549803971" sldId="2035"/>
        </pc:sldMkLst>
      </pc:sldChg>
      <pc:sldChg chg="del">
        <pc:chgData name="Corey Buzzell" userId="6007a2dc-1580-43d1-bddd-cd0ec8a50ae7" providerId="ADAL" clId="{79EDA4FB-4AA6-4368-B70D-4670040AA6A9}" dt="2020-11-19T23:57:06.757" v="634" actId="47"/>
        <pc:sldMkLst>
          <pc:docMk/>
          <pc:sldMk cId="229588123" sldId="2036"/>
        </pc:sldMkLst>
      </pc:sldChg>
      <pc:sldChg chg="del">
        <pc:chgData name="Corey Buzzell" userId="6007a2dc-1580-43d1-bddd-cd0ec8a50ae7" providerId="ADAL" clId="{79EDA4FB-4AA6-4368-B70D-4670040AA6A9}" dt="2020-11-19T23:57:06.757" v="634" actId="47"/>
        <pc:sldMkLst>
          <pc:docMk/>
          <pc:sldMk cId="2653947152" sldId="2037"/>
        </pc:sldMkLst>
      </pc:sldChg>
      <pc:sldChg chg="del">
        <pc:chgData name="Corey Buzzell" userId="6007a2dc-1580-43d1-bddd-cd0ec8a50ae7" providerId="ADAL" clId="{79EDA4FB-4AA6-4368-B70D-4670040AA6A9}" dt="2020-11-19T23:57:06.757" v="634" actId="47"/>
        <pc:sldMkLst>
          <pc:docMk/>
          <pc:sldMk cId="4047794574" sldId="2038"/>
        </pc:sldMkLst>
      </pc:sldChg>
      <pc:sldChg chg="del">
        <pc:chgData name="Corey Buzzell" userId="6007a2dc-1580-43d1-bddd-cd0ec8a50ae7" providerId="ADAL" clId="{79EDA4FB-4AA6-4368-B70D-4670040AA6A9}" dt="2020-11-19T23:57:06.757" v="634" actId="47"/>
        <pc:sldMkLst>
          <pc:docMk/>
          <pc:sldMk cId="3467114971" sldId="2039"/>
        </pc:sldMkLst>
      </pc:sldChg>
      <pc:sldChg chg="del">
        <pc:chgData name="Corey Buzzell" userId="6007a2dc-1580-43d1-bddd-cd0ec8a50ae7" providerId="ADAL" clId="{79EDA4FB-4AA6-4368-B70D-4670040AA6A9}" dt="2020-11-19T23:57:06.757" v="634" actId="47"/>
        <pc:sldMkLst>
          <pc:docMk/>
          <pc:sldMk cId="1319771591" sldId="2040"/>
        </pc:sldMkLst>
      </pc:sldChg>
      <pc:sldChg chg="del">
        <pc:chgData name="Corey Buzzell" userId="6007a2dc-1580-43d1-bddd-cd0ec8a50ae7" providerId="ADAL" clId="{79EDA4FB-4AA6-4368-B70D-4670040AA6A9}" dt="2020-11-19T23:57:10.913" v="635" actId="47"/>
        <pc:sldMkLst>
          <pc:docMk/>
          <pc:sldMk cId="4185804024" sldId="2041"/>
        </pc:sldMkLst>
      </pc:sldChg>
      <pc:sldChg chg="del">
        <pc:chgData name="Corey Buzzell" userId="6007a2dc-1580-43d1-bddd-cd0ec8a50ae7" providerId="ADAL" clId="{79EDA4FB-4AA6-4368-B70D-4670040AA6A9}" dt="2020-11-19T23:57:06.757" v="634" actId="47"/>
        <pc:sldMkLst>
          <pc:docMk/>
          <pc:sldMk cId="2803281140" sldId="2044"/>
        </pc:sldMkLst>
      </pc:sldChg>
      <pc:sldChg chg="del">
        <pc:chgData name="Corey Buzzell" userId="6007a2dc-1580-43d1-bddd-cd0ec8a50ae7" providerId="ADAL" clId="{79EDA4FB-4AA6-4368-B70D-4670040AA6A9}" dt="2020-11-19T23:57:06.757" v="634" actId="47"/>
        <pc:sldMkLst>
          <pc:docMk/>
          <pc:sldMk cId="4161152058" sldId="2049"/>
        </pc:sldMkLst>
      </pc:sldChg>
      <pc:sldChg chg="del">
        <pc:chgData name="Corey Buzzell" userId="6007a2dc-1580-43d1-bddd-cd0ec8a50ae7" providerId="ADAL" clId="{79EDA4FB-4AA6-4368-B70D-4670040AA6A9}" dt="2020-11-19T23:57:06.757" v="634" actId="47"/>
        <pc:sldMkLst>
          <pc:docMk/>
          <pc:sldMk cId="2598465396" sldId="2050"/>
        </pc:sldMkLst>
      </pc:sldChg>
      <pc:sldChg chg="del">
        <pc:chgData name="Corey Buzzell" userId="6007a2dc-1580-43d1-bddd-cd0ec8a50ae7" providerId="ADAL" clId="{79EDA4FB-4AA6-4368-B70D-4670040AA6A9}" dt="2020-11-19T23:57:06.757" v="634" actId="47"/>
        <pc:sldMkLst>
          <pc:docMk/>
          <pc:sldMk cId="433564642" sldId="2053"/>
        </pc:sldMkLst>
      </pc:sldChg>
      <pc:sldChg chg="add del">
        <pc:chgData name="Corey Buzzell" userId="6007a2dc-1580-43d1-bddd-cd0ec8a50ae7" providerId="ADAL" clId="{79EDA4FB-4AA6-4368-B70D-4670040AA6A9}" dt="2020-11-19T23:33:01.550" v="497" actId="47"/>
        <pc:sldMkLst>
          <pc:docMk/>
          <pc:sldMk cId="180510424" sldId="2054"/>
        </pc:sldMkLst>
      </pc:sldChg>
      <pc:sldChg chg="new del">
        <pc:chgData name="Corey Buzzell" userId="6007a2dc-1580-43d1-bddd-cd0ec8a50ae7" providerId="ADAL" clId="{79EDA4FB-4AA6-4368-B70D-4670040AA6A9}" dt="2020-11-19T23:31:56.767" v="490" actId="680"/>
        <pc:sldMkLst>
          <pc:docMk/>
          <pc:sldMk cId="2457179959" sldId="2054"/>
        </pc:sldMkLst>
      </pc:sldChg>
      <pc:sldChg chg="modSp new del mod">
        <pc:chgData name="Corey Buzzell" userId="6007a2dc-1580-43d1-bddd-cd0ec8a50ae7" providerId="ADAL" clId="{79EDA4FB-4AA6-4368-B70D-4670040AA6A9}" dt="2020-11-19T23:28:35.190" v="481" actId="47"/>
        <pc:sldMkLst>
          <pc:docMk/>
          <pc:sldMk cId="2537083187" sldId="2054"/>
        </pc:sldMkLst>
        <pc:spChg chg="mod">
          <ac:chgData name="Corey Buzzell" userId="6007a2dc-1580-43d1-bddd-cd0ec8a50ae7" providerId="ADAL" clId="{79EDA4FB-4AA6-4368-B70D-4670040AA6A9}" dt="2020-11-19T23:28:12.232" v="471" actId="14100"/>
          <ac:spMkLst>
            <pc:docMk/>
            <pc:sldMk cId="2537083187" sldId="2054"/>
            <ac:spMk id="2" creationId="{C171A18D-CFE4-4D7B-BD12-F95AC2A25079}"/>
          </ac:spMkLst>
        </pc:spChg>
        <pc:spChg chg="mod">
          <ac:chgData name="Corey Buzzell" userId="6007a2dc-1580-43d1-bddd-cd0ec8a50ae7" providerId="ADAL" clId="{79EDA4FB-4AA6-4368-B70D-4670040AA6A9}" dt="2020-11-19T23:28:14.748" v="477" actId="20577"/>
          <ac:spMkLst>
            <pc:docMk/>
            <pc:sldMk cId="2537083187" sldId="2054"/>
            <ac:spMk id="3" creationId="{A2C7C76A-26D6-44F5-8C04-F6092918B6E6}"/>
          </ac:spMkLst>
        </pc:spChg>
      </pc:sldChg>
      <pc:sldMasterChg chg="add addSldLayout">
        <pc:chgData name="Corey Buzzell" userId="6007a2dc-1580-43d1-bddd-cd0ec8a50ae7" providerId="ADAL" clId="{79EDA4FB-4AA6-4368-B70D-4670040AA6A9}" dt="2020-11-19T23:20:09.148" v="4" actId="22"/>
        <pc:sldMasterMkLst>
          <pc:docMk/>
          <pc:sldMasterMk cId="3588829513" sldId="2147483648"/>
        </pc:sldMasterMkLst>
        <pc:sldLayoutChg chg="add">
          <pc:chgData name="Corey Buzzell" userId="6007a2dc-1580-43d1-bddd-cd0ec8a50ae7" providerId="ADAL" clId="{79EDA4FB-4AA6-4368-B70D-4670040AA6A9}" dt="2020-11-19T23:20:09.148" v="4" actId="22"/>
          <pc:sldLayoutMkLst>
            <pc:docMk/>
            <pc:sldMasterMk cId="3588829513" sldId="2147483648"/>
            <pc:sldLayoutMk cId="2685662686" sldId="2147483649"/>
          </pc:sldLayoutMkLst>
        </pc:sldLayoutChg>
        <pc:sldLayoutChg chg="add">
          <pc:chgData name="Corey Buzzell" userId="6007a2dc-1580-43d1-bddd-cd0ec8a50ae7" providerId="ADAL" clId="{79EDA4FB-4AA6-4368-B70D-4670040AA6A9}" dt="2020-11-19T23:20:09.148" v="4" actId="22"/>
          <pc:sldLayoutMkLst>
            <pc:docMk/>
            <pc:sldMasterMk cId="3588829513" sldId="2147483648"/>
            <pc:sldLayoutMk cId="2356648087" sldId="2147483650"/>
          </pc:sldLayoutMkLst>
        </pc:sldLayoutChg>
        <pc:sldLayoutChg chg="add">
          <pc:chgData name="Corey Buzzell" userId="6007a2dc-1580-43d1-bddd-cd0ec8a50ae7" providerId="ADAL" clId="{79EDA4FB-4AA6-4368-B70D-4670040AA6A9}" dt="2020-11-19T23:20:09.148" v="4" actId="22"/>
          <pc:sldLayoutMkLst>
            <pc:docMk/>
            <pc:sldMasterMk cId="3588829513" sldId="2147483648"/>
            <pc:sldLayoutMk cId="1722993789" sldId="2147483651"/>
          </pc:sldLayoutMkLst>
        </pc:sldLayoutChg>
        <pc:sldLayoutChg chg="add">
          <pc:chgData name="Corey Buzzell" userId="6007a2dc-1580-43d1-bddd-cd0ec8a50ae7" providerId="ADAL" clId="{79EDA4FB-4AA6-4368-B70D-4670040AA6A9}" dt="2020-11-19T23:20:09.148" v="4" actId="22"/>
          <pc:sldLayoutMkLst>
            <pc:docMk/>
            <pc:sldMasterMk cId="3588829513" sldId="2147483648"/>
            <pc:sldLayoutMk cId="86225285" sldId="2147483652"/>
          </pc:sldLayoutMkLst>
        </pc:sldLayoutChg>
        <pc:sldLayoutChg chg="add">
          <pc:chgData name="Corey Buzzell" userId="6007a2dc-1580-43d1-bddd-cd0ec8a50ae7" providerId="ADAL" clId="{79EDA4FB-4AA6-4368-B70D-4670040AA6A9}" dt="2020-11-19T23:20:09.148" v="4" actId="22"/>
          <pc:sldLayoutMkLst>
            <pc:docMk/>
            <pc:sldMasterMk cId="3588829513" sldId="2147483648"/>
            <pc:sldLayoutMk cId="616865726" sldId="2147483653"/>
          </pc:sldLayoutMkLst>
        </pc:sldLayoutChg>
        <pc:sldLayoutChg chg="add">
          <pc:chgData name="Corey Buzzell" userId="6007a2dc-1580-43d1-bddd-cd0ec8a50ae7" providerId="ADAL" clId="{79EDA4FB-4AA6-4368-B70D-4670040AA6A9}" dt="2020-11-19T23:20:09.148" v="4" actId="22"/>
          <pc:sldLayoutMkLst>
            <pc:docMk/>
            <pc:sldMasterMk cId="3588829513" sldId="2147483648"/>
            <pc:sldLayoutMk cId="302309136" sldId="2147483654"/>
          </pc:sldLayoutMkLst>
        </pc:sldLayoutChg>
        <pc:sldLayoutChg chg="add">
          <pc:chgData name="Corey Buzzell" userId="6007a2dc-1580-43d1-bddd-cd0ec8a50ae7" providerId="ADAL" clId="{79EDA4FB-4AA6-4368-B70D-4670040AA6A9}" dt="2020-11-19T23:20:09.148" v="4" actId="22"/>
          <pc:sldLayoutMkLst>
            <pc:docMk/>
            <pc:sldMasterMk cId="3588829513" sldId="2147483648"/>
            <pc:sldLayoutMk cId="3978907873" sldId="2147483655"/>
          </pc:sldLayoutMkLst>
        </pc:sldLayoutChg>
        <pc:sldLayoutChg chg="add">
          <pc:chgData name="Corey Buzzell" userId="6007a2dc-1580-43d1-bddd-cd0ec8a50ae7" providerId="ADAL" clId="{79EDA4FB-4AA6-4368-B70D-4670040AA6A9}" dt="2020-11-19T23:20:09.148" v="4" actId="22"/>
          <pc:sldLayoutMkLst>
            <pc:docMk/>
            <pc:sldMasterMk cId="3588829513" sldId="2147483648"/>
            <pc:sldLayoutMk cId="3217122748" sldId="2147483656"/>
          </pc:sldLayoutMkLst>
        </pc:sldLayoutChg>
        <pc:sldLayoutChg chg="add">
          <pc:chgData name="Corey Buzzell" userId="6007a2dc-1580-43d1-bddd-cd0ec8a50ae7" providerId="ADAL" clId="{79EDA4FB-4AA6-4368-B70D-4670040AA6A9}" dt="2020-11-19T23:20:09.148" v="4" actId="22"/>
          <pc:sldLayoutMkLst>
            <pc:docMk/>
            <pc:sldMasterMk cId="3588829513" sldId="2147483648"/>
            <pc:sldLayoutMk cId="1025518878" sldId="2147483657"/>
          </pc:sldLayoutMkLst>
        </pc:sldLayoutChg>
        <pc:sldLayoutChg chg="add">
          <pc:chgData name="Corey Buzzell" userId="6007a2dc-1580-43d1-bddd-cd0ec8a50ae7" providerId="ADAL" clId="{79EDA4FB-4AA6-4368-B70D-4670040AA6A9}" dt="2020-11-19T23:20:09.148" v="4" actId="22"/>
          <pc:sldLayoutMkLst>
            <pc:docMk/>
            <pc:sldMasterMk cId="3588829513" sldId="2147483648"/>
            <pc:sldLayoutMk cId="2018355374" sldId="2147483658"/>
          </pc:sldLayoutMkLst>
        </pc:sldLayoutChg>
        <pc:sldLayoutChg chg="add">
          <pc:chgData name="Corey Buzzell" userId="6007a2dc-1580-43d1-bddd-cd0ec8a50ae7" providerId="ADAL" clId="{79EDA4FB-4AA6-4368-B70D-4670040AA6A9}" dt="2020-11-19T23:20:09.148" v="4" actId="22"/>
          <pc:sldLayoutMkLst>
            <pc:docMk/>
            <pc:sldMasterMk cId="3588829513" sldId="2147483648"/>
            <pc:sldLayoutMk cId="1679984135" sldId="2147483659"/>
          </pc:sldLayoutMkLst>
        </pc:sldLayoutChg>
      </pc:sldMasterChg>
      <pc:sldMasterChg chg="addSldLayout delSldLayout modSldLayout">
        <pc:chgData name="Corey Buzzell" userId="6007a2dc-1580-43d1-bddd-cd0ec8a50ae7" providerId="ADAL" clId="{79EDA4FB-4AA6-4368-B70D-4670040AA6A9}" dt="2020-11-19T23:31:45.318" v="488"/>
        <pc:sldMasterMkLst>
          <pc:docMk/>
          <pc:sldMasterMk cId="3852015802" sldId="2147484877"/>
        </pc:sldMasterMkLst>
        <pc:sldLayoutChg chg="add del mod">
          <pc:chgData name="Corey Buzzell" userId="6007a2dc-1580-43d1-bddd-cd0ec8a50ae7" providerId="ADAL" clId="{79EDA4FB-4AA6-4368-B70D-4670040AA6A9}" dt="2020-11-19T23:20:04.476" v="3" actId="22"/>
          <pc:sldLayoutMkLst>
            <pc:docMk/>
            <pc:sldMasterMk cId="3852015802" sldId="2147484877"/>
            <pc:sldLayoutMk cId="1450776037" sldId="2147484934"/>
          </pc:sldLayoutMkLst>
        </pc:sldLayoutChg>
        <pc:sldLayoutChg chg="add del mod">
          <pc:chgData name="Corey Buzzell" userId="6007a2dc-1580-43d1-bddd-cd0ec8a50ae7" providerId="ADAL" clId="{79EDA4FB-4AA6-4368-B70D-4670040AA6A9}" dt="2020-11-19T23:27:53.093" v="423" actId="22"/>
          <pc:sldLayoutMkLst>
            <pc:docMk/>
            <pc:sldMasterMk cId="3852015802" sldId="2147484877"/>
            <pc:sldLayoutMk cId="3743533257" sldId="2147484934"/>
          </pc:sldLayoutMkLst>
        </pc:sldLayoutChg>
        <pc:sldLayoutChg chg="setBg">
          <pc:chgData name="Corey Buzzell" userId="6007a2dc-1580-43d1-bddd-cd0ec8a50ae7" providerId="ADAL" clId="{79EDA4FB-4AA6-4368-B70D-4670040AA6A9}" dt="2020-11-19T23:31:45.318" v="488"/>
          <pc:sldLayoutMkLst>
            <pc:docMk/>
            <pc:sldMasterMk cId="3852015802" sldId="2147484877"/>
            <pc:sldLayoutMk cId="3406361958" sldId="214748493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11/19/2020 6:38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11/19/2020 6:37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11/19/2020 6:37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2523212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9" name="Picture 8" descr="A meeting in a conference room.">
            <a:extLst>
              <a:ext uri="{FF2B5EF4-FFF2-40B4-BE49-F238E27FC236}">
                <a16:creationId xmlns:a16="http://schemas.microsoft.com/office/drawing/2014/main" id="{E4286AF1-448E-4DFE-9CAF-FD93F65F04BE}"/>
              </a:ext>
            </a:extLst>
          </p:cNvPr>
          <p:cNvPicPr>
            <a:picLocks noChangeAspect="1"/>
          </p:cNvPicPr>
          <p:nvPr userDrawn="1"/>
        </p:nvPicPr>
        <p:blipFill rotWithShape="1">
          <a:blip r:embed="rId3"/>
          <a:srcRect l="32559" r="10791"/>
          <a:stretch/>
        </p:blipFill>
        <p:spPr>
          <a:xfrm>
            <a:off x="5334000" y="0"/>
            <a:ext cx="6858000" cy="6858000"/>
          </a:xfrm>
          <a:prstGeom prst="rect">
            <a:avLst/>
          </a:prstGeom>
        </p:spPr>
      </p:pic>
    </p:spTree>
    <p:extLst>
      <p:ext uri="{BB962C8B-B14F-4D97-AF65-F5344CB8AC3E}">
        <p14:creationId xmlns:p14="http://schemas.microsoft.com/office/powerpoint/2010/main" val="4160485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3088636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4190340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73771252"/>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2682465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123383375"/>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54863440"/>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266381074"/>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6449921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0083351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33979250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a:srcRect l="32559" r="10791"/>
          <a:stretch/>
        </p:blipFill>
        <p:spPr>
          <a:xfrm>
            <a:off x="5334000" y="0"/>
            <a:ext cx="6858000" cy="6858000"/>
          </a:xfrm>
          <a:prstGeom prst="rect">
            <a:avLst/>
          </a:prstGeom>
        </p:spPr>
      </p:pic>
    </p:spTree>
    <p:extLst>
      <p:ext uri="{BB962C8B-B14F-4D97-AF65-F5344CB8AC3E}">
        <p14:creationId xmlns:p14="http://schemas.microsoft.com/office/powerpoint/2010/main" val="1735752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902383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26320418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0835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9833570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2834564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0718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9278963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05201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31683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648496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6931034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0636195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926527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4136891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269212997"/>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1CA7D-9032-4AE9-BED4-BA8EDEF9CF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8BB85F-5FDC-4E34-9EDF-67B7257A75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B4707-8F6A-4644-8FD2-30712CBEB7F8}"/>
              </a:ext>
            </a:extLst>
          </p:cNvPr>
          <p:cNvSpPr>
            <a:spLocks noGrp="1"/>
          </p:cNvSpPr>
          <p:nvPr>
            <p:ph type="dt" sz="half" idx="10"/>
          </p:nvPr>
        </p:nvSpPr>
        <p:spPr/>
        <p:txBody>
          <a:bodyPr/>
          <a:lstStyle/>
          <a:p>
            <a:fld id="{47AD4FD2-E103-4D4B-B9EE-6612C12B1FA9}" type="datetimeFigureOut">
              <a:rPr lang="en-US" smtClean="0"/>
              <a:t>11/19/2020</a:t>
            </a:fld>
            <a:endParaRPr lang="en-US"/>
          </a:p>
        </p:txBody>
      </p:sp>
      <p:sp>
        <p:nvSpPr>
          <p:cNvPr id="5" name="Footer Placeholder 4">
            <a:extLst>
              <a:ext uri="{FF2B5EF4-FFF2-40B4-BE49-F238E27FC236}">
                <a16:creationId xmlns:a16="http://schemas.microsoft.com/office/drawing/2014/main" id="{32F31EEC-802D-4580-880A-213AC2B91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DD161-D326-44C8-AD39-1246E8B07571}"/>
              </a:ext>
            </a:extLst>
          </p:cNvPr>
          <p:cNvSpPr>
            <a:spLocks noGrp="1"/>
          </p:cNvSpPr>
          <p:nvPr>
            <p:ph type="sldNum" sz="quarter" idx="12"/>
          </p:nvPr>
        </p:nvSpPr>
        <p:spPr/>
        <p:txBody>
          <a:bodyPr/>
          <a:lstStyle/>
          <a:p>
            <a:fld id="{1504132D-A921-4426-8D4A-A311AE1C6E3E}" type="slidenum">
              <a:rPr lang="en-US" smtClean="0"/>
              <a:t>‹#›</a:t>
            </a:fld>
            <a:endParaRPr lang="en-US"/>
          </a:p>
        </p:txBody>
      </p:sp>
    </p:spTree>
    <p:extLst>
      <p:ext uri="{BB962C8B-B14F-4D97-AF65-F5344CB8AC3E}">
        <p14:creationId xmlns:p14="http://schemas.microsoft.com/office/powerpoint/2010/main" val="37435332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19228-4283-4278-ADEA-02CED239FA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9C8BCD-E553-4D91-9FF8-B53B6AFF93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5B3708-1E80-4C54-ADA7-1C29AF8489A6}"/>
              </a:ext>
            </a:extLst>
          </p:cNvPr>
          <p:cNvSpPr>
            <a:spLocks noGrp="1"/>
          </p:cNvSpPr>
          <p:nvPr>
            <p:ph type="dt" sz="half" idx="10"/>
          </p:nvPr>
        </p:nvSpPr>
        <p:spPr/>
        <p:txBody>
          <a:bodyPr/>
          <a:lstStyle/>
          <a:p>
            <a:fld id="{47AD4FD2-E103-4D4B-B9EE-6612C12B1FA9}" type="datetimeFigureOut">
              <a:rPr lang="en-US" smtClean="0"/>
              <a:t>11/19/2020</a:t>
            </a:fld>
            <a:endParaRPr lang="en-US"/>
          </a:p>
        </p:txBody>
      </p:sp>
      <p:sp>
        <p:nvSpPr>
          <p:cNvPr id="5" name="Footer Placeholder 4">
            <a:extLst>
              <a:ext uri="{FF2B5EF4-FFF2-40B4-BE49-F238E27FC236}">
                <a16:creationId xmlns:a16="http://schemas.microsoft.com/office/drawing/2014/main" id="{BB87220E-C3DA-46D4-8F21-CFBC3E0CE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2B6454-86C6-45FD-BB06-CA5B5A4ABF25}"/>
              </a:ext>
            </a:extLst>
          </p:cNvPr>
          <p:cNvSpPr>
            <a:spLocks noGrp="1"/>
          </p:cNvSpPr>
          <p:nvPr>
            <p:ph type="sldNum" sz="quarter" idx="12"/>
          </p:nvPr>
        </p:nvSpPr>
        <p:spPr/>
        <p:txBody>
          <a:bodyPr/>
          <a:lstStyle/>
          <a:p>
            <a:fld id="{1504132D-A921-4426-8D4A-A311AE1C6E3E}" type="slidenum">
              <a:rPr lang="en-US" smtClean="0"/>
              <a:t>‹#›</a:t>
            </a:fld>
            <a:endParaRPr lang="en-US"/>
          </a:p>
        </p:txBody>
      </p:sp>
    </p:spTree>
    <p:extLst>
      <p:ext uri="{BB962C8B-B14F-4D97-AF65-F5344CB8AC3E}">
        <p14:creationId xmlns:p14="http://schemas.microsoft.com/office/powerpoint/2010/main" val="26856626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1CA7D-9032-4AE9-BED4-BA8EDEF9CF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8BB85F-5FDC-4E34-9EDF-67B7257A75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B4707-8F6A-4644-8FD2-30712CBEB7F8}"/>
              </a:ext>
            </a:extLst>
          </p:cNvPr>
          <p:cNvSpPr>
            <a:spLocks noGrp="1"/>
          </p:cNvSpPr>
          <p:nvPr>
            <p:ph type="dt" sz="half" idx="10"/>
          </p:nvPr>
        </p:nvSpPr>
        <p:spPr/>
        <p:txBody>
          <a:bodyPr/>
          <a:lstStyle/>
          <a:p>
            <a:fld id="{47AD4FD2-E103-4D4B-B9EE-6612C12B1FA9}" type="datetimeFigureOut">
              <a:rPr lang="en-US" smtClean="0"/>
              <a:t>11/19/2020</a:t>
            </a:fld>
            <a:endParaRPr lang="en-US"/>
          </a:p>
        </p:txBody>
      </p:sp>
      <p:sp>
        <p:nvSpPr>
          <p:cNvPr id="5" name="Footer Placeholder 4">
            <a:extLst>
              <a:ext uri="{FF2B5EF4-FFF2-40B4-BE49-F238E27FC236}">
                <a16:creationId xmlns:a16="http://schemas.microsoft.com/office/drawing/2014/main" id="{32F31EEC-802D-4580-880A-213AC2B91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DD161-D326-44C8-AD39-1246E8B07571}"/>
              </a:ext>
            </a:extLst>
          </p:cNvPr>
          <p:cNvSpPr>
            <a:spLocks noGrp="1"/>
          </p:cNvSpPr>
          <p:nvPr>
            <p:ph type="sldNum" sz="quarter" idx="12"/>
          </p:nvPr>
        </p:nvSpPr>
        <p:spPr/>
        <p:txBody>
          <a:bodyPr/>
          <a:lstStyle/>
          <a:p>
            <a:fld id="{1504132D-A921-4426-8D4A-A311AE1C6E3E}" type="slidenum">
              <a:rPr lang="en-US" smtClean="0"/>
              <a:t>‹#›</a:t>
            </a:fld>
            <a:endParaRPr lang="en-US"/>
          </a:p>
        </p:txBody>
      </p:sp>
    </p:spTree>
    <p:extLst>
      <p:ext uri="{BB962C8B-B14F-4D97-AF65-F5344CB8AC3E}">
        <p14:creationId xmlns:p14="http://schemas.microsoft.com/office/powerpoint/2010/main" val="23566480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2E2D-36CF-4F39-95FD-A2A4D888FC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156DAA-0AD5-451D-8F4C-CA7C761FE8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DCD875-6A74-4640-A8A5-07CE309BD244}"/>
              </a:ext>
            </a:extLst>
          </p:cNvPr>
          <p:cNvSpPr>
            <a:spLocks noGrp="1"/>
          </p:cNvSpPr>
          <p:nvPr>
            <p:ph type="dt" sz="half" idx="10"/>
          </p:nvPr>
        </p:nvSpPr>
        <p:spPr/>
        <p:txBody>
          <a:bodyPr/>
          <a:lstStyle/>
          <a:p>
            <a:fld id="{47AD4FD2-E103-4D4B-B9EE-6612C12B1FA9}" type="datetimeFigureOut">
              <a:rPr lang="en-US" smtClean="0"/>
              <a:t>11/19/2020</a:t>
            </a:fld>
            <a:endParaRPr lang="en-US"/>
          </a:p>
        </p:txBody>
      </p:sp>
      <p:sp>
        <p:nvSpPr>
          <p:cNvPr id="5" name="Footer Placeholder 4">
            <a:extLst>
              <a:ext uri="{FF2B5EF4-FFF2-40B4-BE49-F238E27FC236}">
                <a16:creationId xmlns:a16="http://schemas.microsoft.com/office/drawing/2014/main" id="{00F159B5-4EF5-429E-8E1D-4CF6DD1D3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D5DCC-241D-40E1-8382-A010E9DC219C}"/>
              </a:ext>
            </a:extLst>
          </p:cNvPr>
          <p:cNvSpPr>
            <a:spLocks noGrp="1"/>
          </p:cNvSpPr>
          <p:nvPr>
            <p:ph type="sldNum" sz="quarter" idx="12"/>
          </p:nvPr>
        </p:nvSpPr>
        <p:spPr/>
        <p:txBody>
          <a:bodyPr/>
          <a:lstStyle/>
          <a:p>
            <a:fld id="{1504132D-A921-4426-8D4A-A311AE1C6E3E}" type="slidenum">
              <a:rPr lang="en-US" smtClean="0"/>
              <a:t>‹#›</a:t>
            </a:fld>
            <a:endParaRPr lang="en-US"/>
          </a:p>
        </p:txBody>
      </p:sp>
    </p:spTree>
    <p:extLst>
      <p:ext uri="{BB962C8B-B14F-4D97-AF65-F5344CB8AC3E}">
        <p14:creationId xmlns:p14="http://schemas.microsoft.com/office/powerpoint/2010/main" val="17229937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BBE13-46DA-409A-AD84-69E516787F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B53329-D8D3-4960-9730-2F6E07845C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90B821-438D-42CB-BFF7-22A40D097C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4608AA-B0C0-4DE1-A562-A2686D51DC8E}"/>
              </a:ext>
            </a:extLst>
          </p:cNvPr>
          <p:cNvSpPr>
            <a:spLocks noGrp="1"/>
          </p:cNvSpPr>
          <p:nvPr>
            <p:ph type="dt" sz="half" idx="10"/>
          </p:nvPr>
        </p:nvSpPr>
        <p:spPr/>
        <p:txBody>
          <a:bodyPr/>
          <a:lstStyle/>
          <a:p>
            <a:fld id="{47AD4FD2-E103-4D4B-B9EE-6612C12B1FA9}" type="datetimeFigureOut">
              <a:rPr lang="en-US" smtClean="0"/>
              <a:t>11/19/2020</a:t>
            </a:fld>
            <a:endParaRPr lang="en-US"/>
          </a:p>
        </p:txBody>
      </p:sp>
      <p:sp>
        <p:nvSpPr>
          <p:cNvPr id="6" name="Footer Placeholder 5">
            <a:extLst>
              <a:ext uri="{FF2B5EF4-FFF2-40B4-BE49-F238E27FC236}">
                <a16:creationId xmlns:a16="http://schemas.microsoft.com/office/drawing/2014/main" id="{988774D6-93EE-4BCC-BCD6-8B1879C05C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7DDD80-5346-40F4-BAE0-27D0493FC57A}"/>
              </a:ext>
            </a:extLst>
          </p:cNvPr>
          <p:cNvSpPr>
            <a:spLocks noGrp="1"/>
          </p:cNvSpPr>
          <p:nvPr>
            <p:ph type="sldNum" sz="quarter" idx="12"/>
          </p:nvPr>
        </p:nvSpPr>
        <p:spPr/>
        <p:txBody>
          <a:bodyPr/>
          <a:lstStyle/>
          <a:p>
            <a:fld id="{1504132D-A921-4426-8D4A-A311AE1C6E3E}" type="slidenum">
              <a:rPr lang="en-US" smtClean="0"/>
              <a:t>‹#›</a:t>
            </a:fld>
            <a:endParaRPr lang="en-US"/>
          </a:p>
        </p:txBody>
      </p:sp>
    </p:spTree>
    <p:extLst>
      <p:ext uri="{BB962C8B-B14F-4D97-AF65-F5344CB8AC3E}">
        <p14:creationId xmlns:p14="http://schemas.microsoft.com/office/powerpoint/2010/main" val="862252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9A59F-F10F-47CC-922F-674E2CE7DC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BDAA8B-02EB-4333-800E-8BABD9B00E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ADD72B-B392-4943-92B3-E420C7F6EC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8CBBB3-E5BF-4D81-B5DB-094E12F4C8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B6E1EF-5D49-46DD-A217-D2EAB3CEA5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935E4E-97DB-40A2-80D9-EE898A39E8B6}"/>
              </a:ext>
            </a:extLst>
          </p:cNvPr>
          <p:cNvSpPr>
            <a:spLocks noGrp="1"/>
          </p:cNvSpPr>
          <p:nvPr>
            <p:ph type="dt" sz="half" idx="10"/>
          </p:nvPr>
        </p:nvSpPr>
        <p:spPr/>
        <p:txBody>
          <a:bodyPr/>
          <a:lstStyle/>
          <a:p>
            <a:fld id="{47AD4FD2-E103-4D4B-B9EE-6612C12B1FA9}" type="datetimeFigureOut">
              <a:rPr lang="en-US" smtClean="0"/>
              <a:t>11/19/2020</a:t>
            </a:fld>
            <a:endParaRPr lang="en-US"/>
          </a:p>
        </p:txBody>
      </p:sp>
      <p:sp>
        <p:nvSpPr>
          <p:cNvPr id="8" name="Footer Placeholder 7">
            <a:extLst>
              <a:ext uri="{FF2B5EF4-FFF2-40B4-BE49-F238E27FC236}">
                <a16:creationId xmlns:a16="http://schemas.microsoft.com/office/drawing/2014/main" id="{56062AEE-807D-458C-A52A-031E2DE5E6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2BC1D5-9BF5-427A-B944-D5010A87EAA8}"/>
              </a:ext>
            </a:extLst>
          </p:cNvPr>
          <p:cNvSpPr>
            <a:spLocks noGrp="1"/>
          </p:cNvSpPr>
          <p:nvPr>
            <p:ph type="sldNum" sz="quarter" idx="12"/>
          </p:nvPr>
        </p:nvSpPr>
        <p:spPr/>
        <p:txBody>
          <a:bodyPr/>
          <a:lstStyle/>
          <a:p>
            <a:fld id="{1504132D-A921-4426-8D4A-A311AE1C6E3E}" type="slidenum">
              <a:rPr lang="en-US" smtClean="0"/>
              <a:t>‹#›</a:t>
            </a:fld>
            <a:endParaRPr lang="en-US"/>
          </a:p>
        </p:txBody>
      </p:sp>
    </p:spTree>
    <p:extLst>
      <p:ext uri="{BB962C8B-B14F-4D97-AF65-F5344CB8AC3E}">
        <p14:creationId xmlns:p14="http://schemas.microsoft.com/office/powerpoint/2010/main" val="616865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3407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7DE69-A3E3-4ADC-9119-6CDE9C30F1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F3273E-4702-49A3-9EFE-951BA72939C4}"/>
              </a:ext>
            </a:extLst>
          </p:cNvPr>
          <p:cNvSpPr>
            <a:spLocks noGrp="1"/>
          </p:cNvSpPr>
          <p:nvPr>
            <p:ph type="dt" sz="half" idx="10"/>
          </p:nvPr>
        </p:nvSpPr>
        <p:spPr/>
        <p:txBody>
          <a:bodyPr/>
          <a:lstStyle/>
          <a:p>
            <a:fld id="{47AD4FD2-E103-4D4B-B9EE-6612C12B1FA9}" type="datetimeFigureOut">
              <a:rPr lang="en-US" smtClean="0"/>
              <a:t>11/19/2020</a:t>
            </a:fld>
            <a:endParaRPr lang="en-US"/>
          </a:p>
        </p:txBody>
      </p:sp>
      <p:sp>
        <p:nvSpPr>
          <p:cNvPr id="4" name="Footer Placeholder 3">
            <a:extLst>
              <a:ext uri="{FF2B5EF4-FFF2-40B4-BE49-F238E27FC236}">
                <a16:creationId xmlns:a16="http://schemas.microsoft.com/office/drawing/2014/main" id="{C37F3C4F-67CC-4347-ADA3-876C530E21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40862C-EDB5-4CE3-BD56-92E95BE4B6F3}"/>
              </a:ext>
            </a:extLst>
          </p:cNvPr>
          <p:cNvSpPr>
            <a:spLocks noGrp="1"/>
          </p:cNvSpPr>
          <p:nvPr>
            <p:ph type="sldNum" sz="quarter" idx="12"/>
          </p:nvPr>
        </p:nvSpPr>
        <p:spPr/>
        <p:txBody>
          <a:bodyPr/>
          <a:lstStyle/>
          <a:p>
            <a:fld id="{1504132D-A921-4426-8D4A-A311AE1C6E3E}" type="slidenum">
              <a:rPr lang="en-US" smtClean="0"/>
              <a:t>‹#›</a:t>
            </a:fld>
            <a:endParaRPr lang="en-US"/>
          </a:p>
        </p:txBody>
      </p:sp>
    </p:spTree>
    <p:extLst>
      <p:ext uri="{BB962C8B-B14F-4D97-AF65-F5344CB8AC3E}">
        <p14:creationId xmlns:p14="http://schemas.microsoft.com/office/powerpoint/2010/main" val="3023091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E60B9B-F583-4A02-A094-C6545A008747}"/>
              </a:ext>
            </a:extLst>
          </p:cNvPr>
          <p:cNvSpPr>
            <a:spLocks noGrp="1"/>
          </p:cNvSpPr>
          <p:nvPr>
            <p:ph type="dt" sz="half" idx="10"/>
          </p:nvPr>
        </p:nvSpPr>
        <p:spPr/>
        <p:txBody>
          <a:bodyPr/>
          <a:lstStyle/>
          <a:p>
            <a:fld id="{47AD4FD2-E103-4D4B-B9EE-6612C12B1FA9}" type="datetimeFigureOut">
              <a:rPr lang="en-US" smtClean="0"/>
              <a:t>11/19/2020</a:t>
            </a:fld>
            <a:endParaRPr lang="en-US"/>
          </a:p>
        </p:txBody>
      </p:sp>
      <p:sp>
        <p:nvSpPr>
          <p:cNvPr id="3" name="Footer Placeholder 2">
            <a:extLst>
              <a:ext uri="{FF2B5EF4-FFF2-40B4-BE49-F238E27FC236}">
                <a16:creationId xmlns:a16="http://schemas.microsoft.com/office/drawing/2014/main" id="{3105E89F-4A4B-4D58-9640-5DEF6502D6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7AF1D4-CBCE-41AB-844A-BA09B1B6A488}"/>
              </a:ext>
            </a:extLst>
          </p:cNvPr>
          <p:cNvSpPr>
            <a:spLocks noGrp="1"/>
          </p:cNvSpPr>
          <p:nvPr>
            <p:ph type="sldNum" sz="quarter" idx="12"/>
          </p:nvPr>
        </p:nvSpPr>
        <p:spPr/>
        <p:txBody>
          <a:bodyPr/>
          <a:lstStyle/>
          <a:p>
            <a:fld id="{1504132D-A921-4426-8D4A-A311AE1C6E3E}" type="slidenum">
              <a:rPr lang="en-US" smtClean="0"/>
              <a:t>‹#›</a:t>
            </a:fld>
            <a:endParaRPr lang="en-US"/>
          </a:p>
        </p:txBody>
      </p:sp>
    </p:spTree>
    <p:extLst>
      <p:ext uri="{BB962C8B-B14F-4D97-AF65-F5344CB8AC3E}">
        <p14:creationId xmlns:p14="http://schemas.microsoft.com/office/powerpoint/2010/main" val="397890787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276D-BD9F-46E4-A529-310046459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7209DE-BA90-43DD-8D8C-4BDEE3A668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7D7FB3-1C4E-4B2B-93E3-979745891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3ABAE3-4E01-4C90-ACBD-C1962DE08641}"/>
              </a:ext>
            </a:extLst>
          </p:cNvPr>
          <p:cNvSpPr>
            <a:spLocks noGrp="1"/>
          </p:cNvSpPr>
          <p:nvPr>
            <p:ph type="dt" sz="half" idx="10"/>
          </p:nvPr>
        </p:nvSpPr>
        <p:spPr/>
        <p:txBody>
          <a:bodyPr/>
          <a:lstStyle/>
          <a:p>
            <a:fld id="{47AD4FD2-E103-4D4B-B9EE-6612C12B1FA9}" type="datetimeFigureOut">
              <a:rPr lang="en-US" smtClean="0"/>
              <a:t>11/19/2020</a:t>
            </a:fld>
            <a:endParaRPr lang="en-US"/>
          </a:p>
        </p:txBody>
      </p:sp>
      <p:sp>
        <p:nvSpPr>
          <p:cNvPr id="6" name="Footer Placeholder 5">
            <a:extLst>
              <a:ext uri="{FF2B5EF4-FFF2-40B4-BE49-F238E27FC236}">
                <a16:creationId xmlns:a16="http://schemas.microsoft.com/office/drawing/2014/main" id="{FAB581B8-6613-4769-BB0D-2EFE466DE4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E844BA-9C3D-4F4C-838D-233DCE02DAD4}"/>
              </a:ext>
            </a:extLst>
          </p:cNvPr>
          <p:cNvSpPr>
            <a:spLocks noGrp="1"/>
          </p:cNvSpPr>
          <p:nvPr>
            <p:ph type="sldNum" sz="quarter" idx="12"/>
          </p:nvPr>
        </p:nvSpPr>
        <p:spPr/>
        <p:txBody>
          <a:bodyPr/>
          <a:lstStyle/>
          <a:p>
            <a:fld id="{1504132D-A921-4426-8D4A-A311AE1C6E3E}" type="slidenum">
              <a:rPr lang="en-US" smtClean="0"/>
              <a:t>‹#›</a:t>
            </a:fld>
            <a:endParaRPr lang="en-US"/>
          </a:p>
        </p:txBody>
      </p:sp>
    </p:spTree>
    <p:extLst>
      <p:ext uri="{BB962C8B-B14F-4D97-AF65-F5344CB8AC3E}">
        <p14:creationId xmlns:p14="http://schemas.microsoft.com/office/powerpoint/2010/main" val="32171227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A6FFE-E9C0-415F-A40F-EFA349170F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C2043F-B506-477C-A704-AA2D2E3502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54208A-F7AE-43EA-A4A0-AF0ED0A2D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BEB6A1-E76F-4F3A-BD56-F6FC87571D9F}"/>
              </a:ext>
            </a:extLst>
          </p:cNvPr>
          <p:cNvSpPr>
            <a:spLocks noGrp="1"/>
          </p:cNvSpPr>
          <p:nvPr>
            <p:ph type="dt" sz="half" idx="10"/>
          </p:nvPr>
        </p:nvSpPr>
        <p:spPr/>
        <p:txBody>
          <a:bodyPr/>
          <a:lstStyle/>
          <a:p>
            <a:fld id="{47AD4FD2-E103-4D4B-B9EE-6612C12B1FA9}" type="datetimeFigureOut">
              <a:rPr lang="en-US" smtClean="0"/>
              <a:t>11/19/2020</a:t>
            </a:fld>
            <a:endParaRPr lang="en-US"/>
          </a:p>
        </p:txBody>
      </p:sp>
      <p:sp>
        <p:nvSpPr>
          <p:cNvPr id="6" name="Footer Placeholder 5">
            <a:extLst>
              <a:ext uri="{FF2B5EF4-FFF2-40B4-BE49-F238E27FC236}">
                <a16:creationId xmlns:a16="http://schemas.microsoft.com/office/drawing/2014/main" id="{D65E671E-0474-4E1E-85C6-2506A79FE7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C31283-55A0-4A5C-826E-09AA2735A287}"/>
              </a:ext>
            </a:extLst>
          </p:cNvPr>
          <p:cNvSpPr>
            <a:spLocks noGrp="1"/>
          </p:cNvSpPr>
          <p:nvPr>
            <p:ph type="sldNum" sz="quarter" idx="12"/>
          </p:nvPr>
        </p:nvSpPr>
        <p:spPr/>
        <p:txBody>
          <a:bodyPr/>
          <a:lstStyle/>
          <a:p>
            <a:fld id="{1504132D-A921-4426-8D4A-A311AE1C6E3E}" type="slidenum">
              <a:rPr lang="en-US" smtClean="0"/>
              <a:t>‹#›</a:t>
            </a:fld>
            <a:endParaRPr lang="en-US"/>
          </a:p>
        </p:txBody>
      </p:sp>
    </p:spTree>
    <p:extLst>
      <p:ext uri="{BB962C8B-B14F-4D97-AF65-F5344CB8AC3E}">
        <p14:creationId xmlns:p14="http://schemas.microsoft.com/office/powerpoint/2010/main" val="10255188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9CC24-F9EB-4804-BA56-4C2A3B3AE2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58837C-1B25-4D94-BD06-D0519989DC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0AB328-C36F-4766-BE5F-A899A4184788}"/>
              </a:ext>
            </a:extLst>
          </p:cNvPr>
          <p:cNvSpPr>
            <a:spLocks noGrp="1"/>
          </p:cNvSpPr>
          <p:nvPr>
            <p:ph type="dt" sz="half" idx="10"/>
          </p:nvPr>
        </p:nvSpPr>
        <p:spPr/>
        <p:txBody>
          <a:bodyPr/>
          <a:lstStyle/>
          <a:p>
            <a:fld id="{47AD4FD2-E103-4D4B-B9EE-6612C12B1FA9}" type="datetimeFigureOut">
              <a:rPr lang="en-US" smtClean="0"/>
              <a:t>11/19/2020</a:t>
            </a:fld>
            <a:endParaRPr lang="en-US"/>
          </a:p>
        </p:txBody>
      </p:sp>
      <p:sp>
        <p:nvSpPr>
          <p:cNvPr id="5" name="Footer Placeholder 4">
            <a:extLst>
              <a:ext uri="{FF2B5EF4-FFF2-40B4-BE49-F238E27FC236}">
                <a16:creationId xmlns:a16="http://schemas.microsoft.com/office/drawing/2014/main" id="{B343B385-97C0-4516-A691-75166033E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504D9-389B-45CE-A049-27273E261758}"/>
              </a:ext>
            </a:extLst>
          </p:cNvPr>
          <p:cNvSpPr>
            <a:spLocks noGrp="1"/>
          </p:cNvSpPr>
          <p:nvPr>
            <p:ph type="sldNum" sz="quarter" idx="12"/>
          </p:nvPr>
        </p:nvSpPr>
        <p:spPr/>
        <p:txBody>
          <a:bodyPr/>
          <a:lstStyle/>
          <a:p>
            <a:fld id="{1504132D-A921-4426-8D4A-A311AE1C6E3E}" type="slidenum">
              <a:rPr lang="en-US" smtClean="0"/>
              <a:t>‹#›</a:t>
            </a:fld>
            <a:endParaRPr lang="en-US"/>
          </a:p>
        </p:txBody>
      </p:sp>
    </p:spTree>
    <p:extLst>
      <p:ext uri="{BB962C8B-B14F-4D97-AF65-F5344CB8AC3E}">
        <p14:creationId xmlns:p14="http://schemas.microsoft.com/office/powerpoint/2010/main" val="20183553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39FC75-C189-4F22-9700-7689C69DE4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6352DC-21D7-4D47-8ECD-D68A3AFEA2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5ECFC1-0526-4B62-84BA-E17D36BEFB08}"/>
              </a:ext>
            </a:extLst>
          </p:cNvPr>
          <p:cNvSpPr>
            <a:spLocks noGrp="1"/>
          </p:cNvSpPr>
          <p:nvPr>
            <p:ph type="dt" sz="half" idx="10"/>
          </p:nvPr>
        </p:nvSpPr>
        <p:spPr/>
        <p:txBody>
          <a:bodyPr/>
          <a:lstStyle/>
          <a:p>
            <a:fld id="{47AD4FD2-E103-4D4B-B9EE-6612C12B1FA9}" type="datetimeFigureOut">
              <a:rPr lang="en-US" smtClean="0"/>
              <a:t>11/19/2020</a:t>
            </a:fld>
            <a:endParaRPr lang="en-US"/>
          </a:p>
        </p:txBody>
      </p:sp>
      <p:sp>
        <p:nvSpPr>
          <p:cNvPr id="5" name="Footer Placeholder 4">
            <a:extLst>
              <a:ext uri="{FF2B5EF4-FFF2-40B4-BE49-F238E27FC236}">
                <a16:creationId xmlns:a16="http://schemas.microsoft.com/office/drawing/2014/main" id="{23F926F1-4BB6-48BA-B173-DDA716B5EB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FD9F44-E27B-4FB4-979B-53E8FC216C2E}"/>
              </a:ext>
            </a:extLst>
          </p:cNvPr>
          <p:cNvSpPr>
            <a:spLocks noGrp="1"/>
          </p:cNvSpPr>
          <p:nvPr>
            <p:ph type="sldNum" sz="quarter" idx="12"/>
          </p:nvPr>
        </p:nvSpPr>
        <p:spPr/>
        <p:txBody>
          <a:bodyPr/>
          <a:lstStyle/>
          <a:p>
            <a:fld id="{1504132D-A921-4426-8D4A-A311AE1C6E3E}" type="slidenum">
              <a:rPr lang="en-US" smtClean="0"/>
              <a:t>‹#›</a:t>
            </a:fld>
            <a:endParaRPr lang="en-US"/>
          </a:p>
        </p:txBody>
      </p:sp>
    </p:spTree>
    <p:extLst>
      <p:ext uri="{BB962C8B-B14F-4D97-AF65-F5344CB8AC3E}">
        <p14:creationId xmlns:p14="http://schemas.microsoft.com/office/powerpoint/2010/main" val="1679984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4588476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04109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9306679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2525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729865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2.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6"/>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852015802"/>
      </p:ext>
    </p:extLst>
  </p:cSld>
  <p:clrMap bg1="dk1" tx1="lt1" bg2="dk2" tx2="lt2" accent1="accent1" accent2="accent2" accent3="accent3" accent4="accent4" accent5="accent5" accent6="accent6" hlink="hlink" folHlink="folHlink"/>
  <p:sldLayoutIdLst>
    <p:sldLayoutId id="2147484878" r:id="rId1"/>
    <p:sldLayoutId id="2147484879" r:id="rId2"/>
    <p:sldLayoutId id="2147484880" r:id="rId3"/>
    <p:sldLayoutId id="2147484881" r:id="rId4"/>
    <p:sldLayoutId id="2147484882" r:id="rId5"/>
    <p:sldLayoutId id="2147484883" r:id="rId6"/>
    <p:sldLayoutId id="2147484912" r:id="rId7"/>
    <p:sldLayoutId id="2147484913" r:id="rId8"/>
    <p:sldLayoutId id="2147484886" r:id="rId9"/>
    <p:sldLayoutId id="2147484887" r:id="rId10"/>
    <p:sldLayoutId id="2147484888" r:id="rId11"/>
    <p:sldLayoutId id="2147484889" r:id="rId12"/>
    <p:sldLayoutId id="2147484890" r:id="rId13"/>
    <p:sldLayoutId id="2147484928" r:id="rId14"/>
    <p:sldLayoutId id="2147484929" r:id="rId15"/>
    <p:sldLayoutId id="2147484930" r:id="rId16"/>
    <p:sldLayoutId id="2147484894" r:id="rId17"/>
    <p:sldLayoutId id="2147484895" r:id="rId18"/>
    <p:sldLayoutId id="2147484896" r:id="rId19"/>
    <p:sldLayoutId id="2147484897" r:id="rId20"/>
    <p:sldLayoutId id="2147484898" r:id="rId21"/>
    <p:sldLayoutId id="2147484933" r:id="rId22"/>
    <p:sldLayoutId id="2147484900" r:id="rId23"/>
    <p:sldLayoutId id="2147484901" r:id="rId24"/>
    <p:sldLayoutId id="2147484902" r:id="rId25"/>
    <p:sldLayoutId id="2147484903" r:id="rId26"/>
    <p:sldLayoutId id="2147484904" r:id="rId27"/>
    <p:sldLayoutId id="2147484905" r:id="rId28"/>
    <p:sldLayoutId id="2147484906" r:id="rId29"/>
    <p:sldLayoutId id="2147484935" r:id="rId30"/>
    <p:sldLayoutId id="2147484907" r:id="rId31"/>
    <p:sldLayoutId id="2147484908" r:id="rId32"/>
    <p:sldLayoutId id="2147484909" r:id="rId33"/>
    <p:sldLayoutId id="2147484934" r:id="rId3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1F7517-9159-4F77-995D-7F43D93750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3D13FD-DA19-42E1-A5A8-AC8504CF23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0D43A6-8013-437E-9798-19C1FF308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AD4FD2-E103-4D4B-B9EE-6612C12B1FA9}" type="datetimeFigureOut">
              <a:rPr lang="en-US" smtClean="0"/>
              <a:t>11/19/2020</a:t>
            </a:fld>
            <a:endParaRPr lang="en-US"/>
          </a:p>
        </p:txBody>
      </p:sp>
      <p:sp>
        <p:nvSpPr>
          <p:cNvPr id="5" name="Footer Placeholder 4">
            <a:extLst>
              <a:ext uri="{FF2B5EF4-FFF2-40B4-BE49-F238E27FC236}">
                <a16:creationId xmlns:a16="http://schemas.microsoft.com/office/drawing/2014/main" id="{014DA725-06EB-4327-977A-7C1DEBC643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DA4920-A86F-4D24-B230-6EC6D1C882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4132D-A921-4426-8D4A-A311AE1C6E3E}" type="slidenum">
              <a:rPr lang="en-US" smtClean="0"/>
              <a:t>‹#›</a:t>
            </a:fld>
            <a:endParaRPr lang="en-US"/>
          </a:p>
        </p:txBody>
      </p:sp>
    </p:spTree>
    <p:extLst>
      <p:ext uri="{BB962C8B-B14F-4D97-AF65-F5344CB8AC3E}">
        <p14:creationId xmlns:p14="http://schemas.microsoft.com/office/powerpoint/2010/main" val="3588829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30.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0.xml"/><Relationship Id="rId5" Type="http://schemas.openxmlformats.org/officeDocument/2006/relationships/image" Target="../media/image19.sv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9.png"/><Relationship Id="rId1" Type="http://schemas.openxmlformats.org/officeDocument/2006/relationships/slideLayout" Target="../slideLayouts/slideLayout30.xml"/><Relationship Id="rId4" Type="http://schemas.openxmlformats.org/officeDocument/2006/relationships/image" Target="../media/image19.sv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cdbuzzell/TeamsPriorityIncidentResponse/blob/master/Walk.md" TargetMode="External"/><Relationship Id="rId1" Type="http://schemas.openxmlformats.org/officeDocument/2006/relationships/slideLayout" Target="../slideLayouts/slideLayout30.xml"/><Relationship Id="rId4" Type="http://schemas.openxmlformats.org/officeDocument/2006/relationships/image" Target="../media/image19.sv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0.png"/><Relationship Id="rId1" Type="http://schemas.openxmlformats.org/officeDocument/2006/relationships/slideLayout" Target="../slideLayouts/slideLayout30.xml"/><Relationship Id="rId4" Type="http://schemas.openxmlformats.org/officeDocument/2006/relationships/image" Target="../media/image19.sv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30.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1.png"/><Relationship Id="rId1" Type="http://schemas.openxmlformats.org/officeDocument/2006/relationships/slideLayout" Target="../slideLayouts/slideLayout30.xml"/><Relationship Id="rId4" Type="http://schemas.openxmlformats.org/officeDocument/2006/relationships/image" Target="../media/image23.sv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2.png"/><Relationship Id="rId1" Type="http://schemas.openxmlformats.org/officeDocument/2006/relationships/slideLayout" Target="../slideLayouts/slideLayout30.xml"/><Relationship Id="rId4" Type="http://schemas.openxmlformats.org/officeDocument/2006/relationships/image" Target="../media/image23.svg"/></Relationships>
</file>

<file path=ppt/slides/_rels/slide18.xml.rels><?xml version="1.0" encoding="UTF-8" standalone="yes"?>
<Relationships xmlns="http://schemas.openxmlformats.org/package/2006/relationships"><Relationship Id="rId3" Type="http://schemas.openxmlformats.org/officeDocument/2006/relationships/hyperlink" Target="https://getpostman.com/" TargetMode="External"/><Relationship Id="rId2" Type="http://schemas.openxmlformats.org/officeDocument/2006/relationships/hyperlink" Target="https://adaptivecards.io/" TargetMode="External"/><Relationship Id="rId1" Type="http://schemas.openxmlformats.org/officeDocument/2006/relationships/slideLayout" Target="../slideLayouts/slideLayout30.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hyperlink" Target="https://github.com/cdbuzzell/TeamsPriorityIncidentResponse/blob/master/Walk.md"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3.png"/><Relationship Id="rId1" Type="http://schemas.openxmlformats.org/officeDocument/2006/relationships/slideLayout" Target="../slideLayouts/slideLayout30.xml"/><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3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30.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0.xml"/><Relationship Id="rId5" Type="http://schemas.openxmlformats.org/officeDocument/2006/relationships/image" Target="../media/image21.sv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6.png"/><Relationship Id="rId1" Type="http://schemas.openxmlformats.org/officeDocument/2006/relationships/slideLayout" Target="../slideLayouts/slideLayout30.xml"/><Relationship Id="rId4" Type="http://schemas.openxmlformats.org/officeDocument/2006/relationships/image" Target="../media/image21.svg"/></Relationships>
</file>

<file path=ppt/slides/_rels/slide2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hyperlink" Target="https://adaptivecards.io/" TargetMode="External"/><Relationship Id="rId7" Type="http://schemas.openxmlformats.org/officeDocument/2006/relationships/image" Target="../media/image20.png"/><Relationship Id="rId2" Type="http://schemas.openxmlformats.org/officeDocument/2006/relationships/hyperlink" Target="https://docs.microsoft.com/en-us/microsoftteams/platform/graph-api/proactive-bots-and-messages/graph-proactive-bots-and-messages?tabs=csharp" TargetMode="External"/><Relationship Id="rId1" Type="http://schemas.openxmlformats.org/officeDocument/2006/relationships/slideLayout" Target="../slideLayouts/slideLayout30.xml"/><Relationship Id="rId6" Type="http://schemas.openxmlformats.org/officeDocument/2006/relationships/hyperlink" Target="https://github.com/cdbuzzell/TeamsProactiveMessage" TargetMode="External"/><Relationship Id="rId5" Type="http://schemas.openxmlformats.org/officeDocument/2006/relationships/hyperlink" Target="https://github.com/cdbuzzell/TeamsPriorityIncidentResponse/blob/master/Run.md" TargetMode="External"/><Relationship Id="rId4" Type="http://schemas.openxmlformats.org/officeDocument/2006/relationships/hyperlink" Target="https://getpostman.com/"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30.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30.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26.xml.rels><?xml version="1.0" encoding="UTF-8" standalone="yes"?>
<Relationships xmlns="http://schemas.openxmlformats.org/package/2006/relationships"><Relationship Id="rId3" Type="http://schemas.openxmlformats.org/officeDocument/2006/relationships/hyperlink" Target="https://adaptivecards.io/" TargetMode="External"/><Relationship Id="rId2" Type="http://schemas.openxmlformats.org/officeDocument/2006/relationships/hyperlink" Target="https://getpostman.com/" TargetMode="Externa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cdbuzzell/TeamsProactiveMessage" TargetMode="External"/><Relationship Id="rId2" Type="http://schemas.openxmlformats.org/officeDocument/2006/relationships/hyperlink" Target="https://github.com/cdbuzzell/TeamsPriorityIncidentResponse" TargetMode="External"/><Relationship Id="rId1" Type="http://schemas.openxmlformats.org/officeDocument/2006/relationships/slideLayout" Target="../slideLayouts/slideLayout30.xml"/><Relationship Id="rId4" Type="http://schemas.openxmlformats.org/officeDocument/2006/relationships/hyperlink" Target="https://aka.ms/CompanyCommunicato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30.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aka.ms/cbuzz/survey" TargetMode="Externa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5.png"/><Relationship Id="rId1" Type="http://schemas.openxmlformats.org/officeDocument/2006/relationships/slideLayout" Target="../slideLayouts/slideLayout30.xml"/><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6.png"/><Relationship Id="rId1" Type="http://schemas.openxmlformats.org/officeDocument/2006/relationships/slideLayout" Target="../slideLayouts/slideLayout30.xml"/><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microsoftteams/platform/webhooks-and-connectors/how-to/add-incoming-webhook" TargetMode="External"/><Relationship Id="rId2" Type="http://schemas.openxmlformats.org/officeDocument/2006/relationships/hyperlink" Target="https://getpostman.com/" TargetMode="External"/><Relationship Id="rId1" Type="http://schemas.openxmlformats.org/officeDocument/2006/relationships/slideLayout" Target="../slideLayouts/slideLayout30.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hyperlink" Target="https://github.com/cdbuzzell/TeamsPriorityIncidentResponse/blob/master/Crawl.m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CC09-08AB-412D-A781-9E5DECCC03B4}"/>
              </a:ext>
            </a:extLst>
          </p:cNvPr>
          <p:cNvSpPr>
            <a:spLocks noGrp="1"/>
          </p:cNvSpPr>
          <p:nvPr>
            <p:ph type="title"/>
          </p:nvPr>
        </p:nvSpPr>
        <p:spPr>
          <a:xfrm>
            <a:off x="6658044" y="818072"/>
            <a:ext cx="5006336" cy="1659968"/>
          </a:xfrm>
        </p:spPr>
        <p:txBody>
          <a:bodyPr>
            <a:normAutofit fontScale="90000"/>
          </a:bodyPr>
          <a:lstStyle/>
          <a:p>
            <a:pPr algn="ctr"/>
            <a:r>
              <a:rPr lang="en-US" sz="4100" b="1" dirty="0"/>
              <a:t>Welcome to the MN M365 Fall Admin Workshop Day 2020!</a:t>
            </a:r>
          </a:p>
        </p:txBody>
      </p:sp>
      <p:sp>
        <p:nvSpPr>
          <p:cNvPr id="9" name="Freeform: Shape 8">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2C292712-304C-4EAE-8B65-2110D820348F}"/>
              </a:ext>
            </a:extLst>
          </p:cNvPr>
          <p:cNvPicPr>
            <a:picLocks noChangeAspect="1"/>
          </p:cNvPicPr>
          <p:nvPr/>
        </p:nvPicPr>
        <p:blipFill>
          <a:blip r:embed="rId2">
            <a:extLst>
              <a:ext uri="{28A0092B-C50C-407E-A947-70E740481C1C}">
                <a14:useLocalDpi xmlns:a14="http://schemas.microsoft.com/office/drawing/2010/main" val="0"/>
              </a:ext>
            </a:extLst>
          </a:blip>
          <a:srcRect t="19284" b="19284"/>
          <a:stretch/>
        </p:blipFill>
        <p:spPr>
          <a:xfrm>
            <a:off x="403123" y="665955"/>
            <a:ext cx="4221278" cy="2593215"/>
          </a:xfrm>
          <a:prstGeom prst="rect">
            <a:avLst/>
          </a:prstGeom>
        </p:spPr>
      </p:pic>
      <p:sp>
        <p:nvSpPr>
          <p:cNvPr id="3" name="Content Placeholder 2">
            <a:extLst>
              <a:ext uri="{FF2B5EF4-FFF2-40B4-BE49-F238E27FC236}">
                <a16:creationId xmlns:a16="http://schemas.microsoft.com/office/drawing/2014/main" id="{4643234E-196A-45DE-B215-CB416A4B36E8}"/>
              </a:ext>
            </a:extLst>
          </p:cNvPr>
          <p:cNvSpPr>
            <a:spLocks noGrp="1"/>
          </p:cNvSpPr>
          <p:nvPr>
            <p:ph idx="1"/>
          </p:nvPr>
        </p:nvSpPr>
        <p:spPr>
          <a:xfrm>
            <a:off x="6658044" y="2871982"/>
            <a:ext cx="5006336" cy="3181684"/>
          </a:xfrm>
        </p:spPr>
        <p:txBody>
          <a:bodyPr anchor="t">
            <a:normAutofit/>
          </a:bodyPr>
          <a:lstStyle/>
          <a:p>
            <a:pPr marL="0" indent="0">
              <a:buNone/>
            </a:pPr>
            <a:r>
              <a:rPr lang="en-US" sz="2400" dirty="0"/>
              <a:t>Please help us drive event awareness by tweeting and posting about your experience at the Workshop:</a:t>
            </a:r>
          </a:p>
          <a:p>
            <a:pPr marL="0" indent="0">
              <a:buNone/>
            </a:pPr>
            <a:r>
              <a:rPr lang="en-US" sz="2400" dirty="0"/>
              <a:t>@o365MN #M365WorkshopDay</a:t>
            </a:r>
          </a:p>
          <a:p>
            <a:pPr marL="0" indent="0">
              <a:buNone/>
            </a:pPr>
            <a:endParaRPr lang="en-US" sz="2400" dirty="0"/>
          </a:p>
        </p:txBody>
      </p:sp>
      <p:pic>
        <p:nvPicPr>
          <p:cNvPr id="6" name="Picture 5" descr="Icon&#10;&#10;Description automatically generated">
            <a:extLst>
              <a:ext uri="{FF2B5EF4-FFF2-40B4-BE49-F238E27FC236}">
                <a16:creationId xmlns:a16="http://schemas.microsoft.com/office/drawing/2014/main" id="{819B7E2A-F612-40B7-8BAF-D743ADF9E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157" y="4613678"/>
            <a:ext cx="1824339" cy="1696065"/>
          </a:xfrm>
          <a:prstGeom prst="rect">
            <a:avLst/>
          </a:prstGeom>
        </p:spPr>
      </p:pic>
      <p:sp>
        <p:nvSpPr>
          <p:cNvPr id="7" name="TextBox 6">
            <a:extLst>
              <a:ext uri="{FF2B5EF4-FFF2-40B4-BE49-F238E27FC236}">
                <a16:creationId xmlns:a16="http://schemas.microsoft.com/office/drawing/2014/main" id="{C03A99CC-8C0E-4165-B953-59CD986E068E}"/>
              </a:ext>
            </a:extLst>
          </p:cNvPr>
          <p:cNvSpPr txBox="1"/>
          <p:nvPr/>
        </p:nvSpPr>
        <p:spPr>
          <a:xfrm>
            <a:off x="3451123" y="6488668"/>
            <a:ext cx="3277307" cy="369332"/>
          </a:xfrm>
          <a:prstGeom prst="rect">
            <a:avLst/>
          </a:prstGeom>
          <a:noFill/>
        </p:spPr>
        <p:txBody>
          <a:bodyPr wrap="none" rtlCol="0">
            <a:spAutoFit/>
          </a:bodyPr>
          <a:lstStyle/>
          <a:p>
            <a:r>
              <a:rPr lang="en-US" dirty="0"/>
              <a:t>Thank you for your participation!</a:t>
            </a:r>
          </a:p>
        </p:txBody>
      </p:sp>
    </p:spTree>
    <p:extLst>
      <p:ext uri="{BB962C8B-B14F-4D97-AF65-F5344CB8AC3E}">
        <p14:creationId xmlns:p14="http://schemas.microsoft.com/office/powerpoint/2010/main" val="412622848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C472B24-9D05-4C6B-8520-69C123AD0DC2}"/>
              </a:ext>
            </a:extLst>
          </p:cNvPr>
          <p:cNvGraphicFramePr>
            <a:graphicFrameLocks noGrp="1"/>
          </p:cNvGraphicFramePr>
          <p:nvPr>
            <p:ph sz="quarter" idx="10"/>
            <p:extLst>
              <p:ext uri="{D42A27DB-BD31-4B8C-83A1-F6EECF244321}">
                <p14:modId xmlns:p14="http://schemas.microsoft.com/office/powerpoint/2010/main" val="4142307245"/>
              </p:ext>
            </p:extLst>
          </p:nvPr>
        </p:nvGraphicFramePr>
        <p:xfrm>
          <a:off x="227463" y="1648418"/>
          <a:ext cx="11737073" cy="4521200"/>
        </p:xfrm>
        <a:graphic>
          <a:graphicData uri="http://schemas.openxmlformats.org/drawingml/2006/table">
            <a:tbl>
              <a:tblPr firstRow="1" bandRow="1">
                <a:tableStyleId>{69C7853C-536D-4A76-A0AE-DD22124D55A5}</a:tableStyleId>
              </a:tblPr>
              <a:tblGrid>
                <a:gridCol w="2768221">
                  <a:extLst>
                    <a:ext uri="{9D8B030D-6E8A-4147-A177-3AD203B41FA5}">
                      <a16:colId xmlns:a16="http://schemas.microsoft.com/office/drawing/2014/main" val="1778007478"/>
                    </a:ext>
                  </a:extLst>
                </a:gridCol>
                <a:gridCol w="2163170">
                  <a:extLst>
                    <a:ext uri="{9D8B030D-6E8A-4147-A177-3AD203B41FA5}">
                      <a16:colId xmlns:a16="http://schemas.microsoft.com/office/drawing/2014/main" val="3742355224"/>
                    </a:ext>
                  </a:extLst>
                </a:gridCol>
                <a:gridCol w="2436125">
                  <a:extLst>
                    <a:ext uri="{9D8B030D-6E8A-4147-A177-3AD203B41FA5}">
                      <a16:colId xmlns:a16="http://schemas.microsoft.com/office/drawing/2014/main" val="1482979731"/>
                    </a:ext>
                  </a:extLst>
                </a:gridCol>
                <a:gridCol w="2518012">
                  <a:extLst>
                    <a:ext uri="{9D8B030D-6E8A-4147-A177-3AD203B41FA5}">
                      <a16:colId xmlns:a16="http://schemas.microsoft.com/office/drawing/2014/main" val="809570404"/>
                    </a:ext>
                  </a:extLst>
                </a:gridCol>
                <a:gridCol w="1851545">
                  <a:extLst>
                    <a:ext uri="{9D8B030D-6E8A-4147-A177-3AD203B41FA5}">
                      <a16:colId xmlns:a16="http://schemas.microsoft.com/office/drawing/2014/main" val="3053398021"/>
                    </a:ext>
                  </a:extLst>
                </a:gridCol>
              </a:tblGrid>
              <a:tr h="370840">
                <a:tc>
                  <a:txBody>
                    <a:bodyPr/>
                    <a:lstStyle/>
                    <a:p>
                      <a:endParaRPr lang="en-US" dirty="0"/>
                    </a:p>
                  </a:txBody>
                  <a:tcPr/>
                </a:tc>
                <a:tc>
                  <a:txBody>
                    <a:bodyPr/>
                    <a:lstStyle/>
                    <a:p>
                      <a:pPr algn="ctr"/>
                      <a:r>
                        <a:rPr lang="en-US" dirty="0"/>
                        <a:t>CRAWL</a:t>
                      </a:r>
                    </a:p>
                    <a:p>
                      <a:pPr algn="ctr"/>
                      <a:r>
                        <a:rPr lang="en-US" dirty="0"/>
                        <a:t>Incoming Webhook</a:t>
                      </a:r>
                    </a:p>
                  </a:txBody>
                  <a:tcPr/>
                </a:tc>
                <a:tc>
                  <a:txBody>
                    <a:bodyPr/>
                    <a:lstStyle/>
                    <a:p>
                      <a:pPr algn="ctr"/>
                      <a:r>
                        <a:rPr lang="en-US" dirty="0"/>
                        <a:t>WALK</a:t>
                      </a:r>
                    </a:p>
                    <a:p>
                      <a:pPr algn="ctr"/>
                      <a:r>
                        <a:rPr lang="en-US" dirty="0"/>
                        <a:t>Power Automate + standard triggers</a:t>
                      </a:r>
                    </a:p>
                  </a:txBody>
                  <a:tcPr/>
                </a:tc>
                <a:tc>
                  <a:txBody>
                    <a:bodyPr/>
                    <a:lstStyle/>
                    <a:p>
                      <a:pPr algn="ctr"/>
                      <a:r>
                        <a:rPr lang="en-US" dirty="0"/>
                        <a:t>JOG</a:t>
                      </a:r>
                    </a:p>
                    <a:p>
                      <a:pPr algn="ctr"/>
                      <a:r>
                        <a:rPr lang="en-US" dirty="0"/>
                        <a:t>Power Automate + HTTP Trigger</a:t>
                      </a:r>
                    </a:p>
                  </a:txBody>
                  <a:tcPr/>
                </a:tc>
                <a:tc>
                  <a:txBody>
                    <a:bodyPr/>
                    <a:lstStyle/>
                    <a:p>
                      <a:pPr algn="ctr"/>
                      <a:r>
                        <a:rPr lang="en-US" dirty="0"/>
                        <a:t>RUN</a:t>
                      </a:r>
                    </a:p>
                    <a:p>
                      <a:pPr algn="ctr"/>
                      <a:r>
                        <a:rPr lang="en-US" dirty="0"/>
                        <a:t>C# bot</a:t>
                      </a:r>
                    </a:p>
                  </a:txBody>
                  <a:tcPr/>
                </a:tc>
                <a:extLst>
                  <a:ext uri="{0D108BD9-81ED-4DB2-BD59-A6C34878D82A}">
                    <a16:rowId xmlns:a16="http://schemas.microsoft.com/office/drawing/2014/main" val="3359901352"/>
                  </a:ext>
                </a:extLst>
              </a:tr>
              <a:tr h="370840">
                <a:tc>
                  <a:txBody>
                    <a:bodyPr/>
                    <a:lstStyle/>
                    <a:p>
                      <a:r>
                        <a:rPr lang="en-US" dirty="0"/>
                        <a:t>Call from any system</a:t>
                      </a:r>
                    </a:p>
                  </a:txBody>
                  <a:tcPr/>
                </a:tc>
                <a:tc>
                  <a:txBody>
                    <a:bodyPr/>
                    <a:lstStyle/>
                    <a:p>
                      <a:pPr algn="ctr"/>
                      <a:r>
                        <a:rPr lang="en-US" dirty="0"/>
                        <a:t>X</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10445949"/>
                  </a:ext>
                </a:extLst>
              </a:tr>
              <a:tr h="370840">
                <a:tc>
                  <a:txBody>
                    <a:bodyPr/>
                    <a:lstStyle/>
                    <a:p>
                      <a:r>
                        <a:rPr lang="en-US" dirty="0"/>
                        <a:t>Need &gt; O365 license</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3757156023"/>
                  </a:ext>
                </a:extLst>
              </a:tr>
              <a:tr h="370840">
                <a:tc>
                  <a:txBody>
                    <a:bodyPr/>
                    <a:lstStyle/>
                    <a:p>
                      <a:r>
                        <a:rPr lang="en-US" dirty="0"/>
                        <a:t>Brandable notifier</a:t>
                      </a:r>
                    </a:p>
                  </a:txBody>
                  <a:tcPr/>
                </a:tc>
                <a:tc>
                  <a:txBody>
                    <a:bodyPr/>
                    <a:lstStyle/>
                    <a:p>
                      <a:pPr algn="ctr"/>
                      <a:r>
                        <a:rPr lang="en-US" dirty="0"/>
                        <a:t>X</a:t>
                      </a:r>
                    </a:p>
                  </a:txBody>
                  <a:tcPr/>
                </a:tc>
                <a:tc>
                  <a:txBody>
                    <a:bodyPr/>
                    <a:lstStyle/>
                    <a:p>
                      <a:pPr algn="ctr"/>
                      <a:endParaRPr lang="en-US"/>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3365808810"/>
                  </a:ext>
                </a:extLst>
              </a:tr>
              <a:tr h="370840">
                <a:tc>
                  <a:txBody>
                    <a:bodyPr/>
                    <a:lstStyle/>
                    <a:p>
                      <a:r>
                        <a:rPr lang="en-US" dirty="0"/>
                        <a:t>IM individuals</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2735246637"/>
                  </a:ext>
                </a:extLst>
              </a:tr>
              <a:tr h="370840">
                <a:tc>
                  <a:txBody>
                    <a:bodyPr/>
                    <a:lstStyle/>
                    <a:p>
                      <a:r>
                        <a:rPr lang="en-US" dirty="0"/>
                        <a:t>Requires configuration of each team/channel</a:t>
                      </a:r>
                    </a:p>
                  </a:txBody>
                  <a:tcPr/>
                </a:tc>
                <a:tc>
                  <a:txBody>
                    <a:bodyPr/>
                    <a:lstStyle/>
                    <a:p>
                      <a:pPr algn="ctr"/>
                      <a:r>
                        <a:rPr lang="en-US" dirty="0"/>
                        <a:t>X</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8476642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Adaptive cards</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33407430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more than notify</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79157"/>
                  </a:ext>
                </a:extLst>
              </a:tr>
              <a:tr h="370840">
                <a:tc>
                  <a:txBody>
                    <a:bodyPr/>
                    <a:lstStyle/>
                    <a:p>
                      <a:r>
                        <a:rPr lang="en-US" dirty="0"/>
                        <a:t>Update posted message</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1620383684"/>
                  </a:ext>
                </a:extLst>
              </a:tr>
              <a:tr h="370840">
                <a:tc>
                  <a:txBody>
                    <a:bodyPr/>
                    <a:lstStyle/>
                    <a:p>
                      <a:r>
                        <a:rPr lang="en-US" dirty="0"/>
                        <a:t>Requires development</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r>
                        <a:rPr lang="en-US" dirty="0"/>
                        <a:t>X</a:t>
                      </a:r>
                    </a:p>
                  </a:txBody>
                  <a:tcPr/>
                </a:tc>
                <a:extLst>
                  <a:ext uri="{0D108BD9-81ED-4DB2-BD59-A6C34878D82A}">
                    <a16:rowId xmlns:a16="http://schemas.microsoft.com/office/drawing/2014/main" val="955501589"/>
                  </a:ext>
                </a:extLst>
              </a:tr>
            </a:tbl>
          </a:graphicData>
        </a:graphic>
      </p:graphicFrame>
      <p:pic>
        <p:nvPicPr>
          <p:cNvPr id="21" name="Graphic 20" descr="Baby crawling with solid fill">
            <a:extLst>
              <a:ext uri="{FF2B5EF4-FFF2-40B4-BE49-F238E27FC236}">
                <a16:creationId xmlns:a16="http://schemas.microsoft.com/office/drawing/2014/main" id="{B8BF2A78-6BA0-4979-8733-BC164B05F3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84312" y="276818"/>
            <a:ext cx="1371600" cy="1371600"/>
          </a:xfrm>
          <a:prstGeom prst="rect">
            <a:avLst/>
          </a:prstGeom>
        </p:spPr>
      </p:pic>
      <p:pic>
        <p:nvPicPr>
          <p:cNvPr id="23" name="Graphic 22" descr="Walk with solid fill">
            <a:extLst>
              <a:ext uri="{FF2B5EF4-FFF2-40B4-BE49-F238E27FC236}">
                <a16:creationId xmlns:a16="http://schemas.microsoft.com/office/drawing/2014/main" id="{509836E1-C06A-4682-8A39-C9B416F4EB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86086" y="276818"/>
            <a:ext cx="1371600" cy="1371600"/>
          </a:xfrm>
          <a:prstGeom prst="rect">
            <a:avLst/>
          </a:prstGeom>
        </p:spPr>
      </p:pic>
      <p:pic>
        <p:nvPicPr>
          <p:cNvPr id="25" name="Graphic 24" descr="Run with solid fill">
            <a:extLst>
              <a:ext uri="{FF2B5EF4-FFF2-40B4-BE49-F238E27FC236}">
                <a16:creationId xmlns:a16="http://schemas.microsoft.com/office/drawing/2014/main" id="{C72FF9D4-554C-42F0-8BD0-0D67DBBBCCF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21985" y="276818"/>
            <a:ext cx="1371600" cy="1371600"/>
          </a:xfrm>
          <a:prstGeom prst="rect">
            <a:avLst/>
          </a:prstGeom>
        </p:spPr>
      </p:pic>
      <p:pic>
        <p:nvPicPr>
          <p:cNvPr id="27" name="Graphic 26" descr="Run outline">
            <a:extLst>
              <a:ext uri="{FF2B5EF4-FFF2-40B4-BE49-F238E27FC236}">
                <a16:creationId xmlns:a16="http://schemas.microsoft.com/office/drawing/2014/main" id="{2CE91773-6975-46BA-9D22-92167EE1C30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02481" y="276818"/>
            <a:ext cx="1371600" cy="1371600"/>
          </a:xfrm>
          <a:prstGeom prst="rect">
            <a:avLst/>
          </a:prstGeom>
        </p:spPr>
      </p:pic>
      <p:sp>
        <p:nvSpPr>
          <p:cNvPr id="2" name="Rectangle 1">
            <a:extLst>
              <a:ext uri="{FF2B5EF4-FFF2-40B4-BE49-F238E27FC236}">
                <a16:creationId xmlns:a16="http://schemas.microsoft.com/office/drawing/2014/main" id="{A6ACBC1A-3A6F-4D63-AD1F-240D60400969}"/>
              </a:ext>
            </a:extLst>
          </p:cNvPr>
          <p:cNvSpPr/>
          <p:nvPr/>
        </p:nvSpPr>
        <p:spPr bwMode="auto">
          <a:xfrm>
            <a:off x="5172634" y="0"/>
            <a:ext cx="6893859" cy="6334780"/>
          </a:xfrm>
          <a:prstGeom prst="rect">
            <a:avLst/>
          </a:prstGeom>
          <a:solidFill>
            <a:schemeClr val="bg2"/>
          </a:solidFill>
          <a:ln>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Tree>
    <p:extLst>
      <p:ext uri="{BB962C8B-B14F-4D97-AF65-F5344CB8AC3E}">
        <p14:creationId xmlns:p14="http://schemas.microsoft.com/office/powerpoint/2010/main" val="95517058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FBFCA-5838-4D9F-BC8D-1BBE0D0B5889}"/>
              </a:ext>
            </a:extLst>
          </p:cNvPr>
          <p:cNvSpPr>
            <a:spLocks noGrp="1"/>
          </p:cNvSpPr>
          <p:nvPr>
            <p:ph type="title"/>
          </p:nvPr>
        </p:nvSpPr>
        <p:spPr/>
        <p:txBody>
          <a:bodyPr/>
          <a:lstStyle/>
          <a:p>
            <a:r>
              <a:rPr lang="en-US" dirty="0"/>
              <a:t>Walk: Power Automate + standard triggers</a:t>
            </a:r>
          </a:p>
        </p:txBody>
      </p:sp>
      <p:pic>
        <p:nvPicPr>
          <p:cNvPr id="11" name="Picture 10">
            <a:extLst>
              <a:ext uri="{FF2B5EF4-FFF2-40B4-BE49-F238E27FC236}">
                <a16:creationId xmlns:a16="http://schemas.microsoft.com/office/drawing/2014/main" id="{BDF76720-7F4A-4114-8141-597C7C8ED6A8}"/>
              </a:ext>
            </a:extLst>
          </p:cNvPr>
          <p:cNvPicPr>
            <a:picLocks noChangeAspect="1"/>
          </p:cNvPicPr>
          <p:nvPr/>
        </p:nvPicPr>
        <p:blipFill>
          <a:blip r:embed="rId2"/>
          <a:stretch>
            <a:fillRect/>
          </a:stretch>
        </p:blipFill>
        <p:spPr>
          <a:xfrm>
            <a:off x="1451914" y="1934135"/>
            <a:ext cx="9288171" cy="1362265"/>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A56E49F5-6638-44E9-8F52-7EEF1F878F25}"/>
              </a:ext>
            </a:extLst>
          </p:cNvPr>
          <p:cNvPicPr>
            <a:picLocks noChangeAspect="1"/>
          </p:cNvPicPr>
          <p:nvPr/>
        </p:nvPicPr>
        <p:blipFill>
          <a:blip r:embed="rId3"/>
          <a:stretch>
            <a:fillRect/>
          </a:stretch>
        </p:blipFill>
        <p:spPr>
          <a:xfrm>
            <a:off x="1971596" y="4435979"/>
            <a:ext cx="8030696" cy="1962424"/>
          </a:xfrm>
          <a:prstGeom prst="rect">
            <a:avLst/>
          </a:prstGeom>
          <a:ln>
            <a:noFill/>
          </a:ln>
          <a:effectLst>
            <a:outerShdw blurRad="292100" dist="139700" dir="2700000" algn="tl" rotWithShape="0">
              <a:srgbClr val="333333">
                <a:alpha val="65000"/>
              </a:srgbClr>
            </a:outerShdw>
          </a:effectLst>
        </p:spPr>
      </p:pic>
      <p:pic>
        <p:nvPicPr>
          <p:cNvPr id="4" name="Graphic 3" descr="Walk with solid fill">
            <a:extLst>
              <a:ext uri="{FF2B5EF4-FFF2-40B4-BE49-F238E27FC236}">
                <a16:creationId xmlns:a16="http://schemas.microsoft.com/office/drawing/2014/main" id="{7B1AA53E-0554-4F44-91CF-383EB80F5E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40085" y="0"/>
            <a:ext cx="1710519" cy="1710519"/>
          </a:xfrm>
          <a:prstGeom prst="rect">
            <a:avLst/>
          </a:prstGeom>
        </p:spPr>
      </p:pic>
    </p:spTree>
    <p:extLst>
      <p:ext uri="{BB962C8B-B14F-4D97-AF65-F5344CB8AC3E}">
        <p14:creationId xmlns:p14="http://schemas.microsoft.com/office/powerpoint/2010/main" val="33706703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FBFCA-5838-4D9F-BC8D-1BBE0D0B5889}"/>
              </a:ext>
            </a:extLst>
          </p:cNvPr>
          <p:cNvSpPr>
            <a:spLocks noGrp="1"/>
          </p:cNvSpPr>
          <p:nvPr>
            <p:ph type="title"/>
          </p:nvPr>
        </p:nvSpPr>
        <p:spPr/>
        <p:txBody>
          <a:bodyPr/>
          <a:lstStyle/>
          <a:p>
            <a:r>
              <a:rPr lang="en-US" dirty="0"/>
              <a:t>Walk: Power Automate + standard triggers</a:t>
            </a:r>
          </a:p>
        </p:txBody>
      </p:sp>
      <p:pic>
        <p:nvPicPr>
          <p:cNvPr id="9" name="Picture 8">
            <a:extLst>
              <a:ext uri="{FF2B5EF4-FFF2-40B4-BE49-F238E27FC236}">
                <a16:creationId xmlns:a16="http://schemas.microsoft.com/office/drawing/2014/main" id="{EE53E120-CCD7-4009-A803-E28759C13BDA}"/>
              </a:ext>
            </a:extLst>
          </p:cNvPr>
          <p:cNvPicPr>
            <a:picLocks noChangeAspect="1"/>
          </p:cNvPicPr>
          <p:nvPr/>
        </p:nvPicPr>
        <p:blipFill>
          <a:blip r:embed="rId2"/>
          <a:stretch>
            <a:fillRect/>
          </a:stretch>
        </p:blipFill>
        <p:spPr>
          <a:xfrm>
            <a:off x="1251434" y="2067525"/>
            <a:ext cx="9554908" cy="4248743"/>
          </a:xfrm>
          <a:prstGeom prst="rect">
            <a:avLst/>
          </a:prstGeom>
          <a:ln>
            <a:noFill/>
          </a:ln>
          <a:effectLst>
            <a:outerShdw blurRad="292100" dist="139700" dir="2700000" algn="tl" rotWithShape="0">
              <a:srgbClr val="333333">
                <a:alpha val="65000"/>
              </a:srgbClr>
            </a:outerShdw>
          </a:effectLst>
        </p:spPr>
      </p:pic>
      <p:pic>
        <p:nvPicPr>
          <p:cNvPr id="4" name="Graphic 3" descr="Walk with solid fill">
            <a:extLst>
              <a:ext uri="{FF2B5EF4-FFF2-40B4-BE49-F238E27FC236}">
                <a16:creationId xmlns:a16="http://schemas.microsoft.com/office/drawing/2014/main" id="{892E37FB-BBBF-40F5-B768-93E7CA59C1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40085" y="0"/>
            <a:ext cx="1710519" cy="1710519"/>
          </a:xfrm>
          <a:prstGeom prst="rect">
            <a:avLst/>
          </a:prstGeom>
        </p:spPr>
      </p:pic>
    </p:spTree>
    <p:extLst>
      <p:ext uri="{BB962C8B-B14F-4D97-AF65-F5344CB8AC3E}">
        <p14:creationId xmlns:p14="http://schemas.microsoft.com/office/powerpoint/2010/main" val="9933367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FBFCA-5838-4D9F-BC8D-1BBE0D0B5889}"/>
              </a:ext>
            </a:extLst>
          </p:cNvPr>
          <p:cNvSpPr>
            <a:spLocks noGrp="1"/>
          </p:cNvSpPr>
          <p:nvPr>
            <p:ph type="title"/>
          </p:nvPr>
        </p:nvSpPr>
        <p:spPr/>
        <p:txBody>
          <a:bodyPr/>
          <a:lstStyle/>
          <a:p>
            <a:r>
              <a:rPr lang="en-US" dirty="0"/>
              <a:t>Walk: Power Automate + standard triggers</a:t>
            </a:r>
          </a:p>
        </p:txBody>
      </p:sp>
      <p:sp>
        <p:nvSpPr>
          <p:cNvPr id="3" name="Content Placeholder 2">
            <a:extLst>
              <a:ext uri="{FF2B5EF4-FFF2-40B4-BE49-F238E27FC236}">
                <a16:creationId xmlns:a16="http://schemas.microsoft.com/office/drawing/2014/main" id="{4274251A-B853-4326-86B7-145FD0BB646A}"/>
              </a:ext>
            </a:extLst>
          </p:cNvPr>
          <p:cNvSpPr>
            <a:spLocks noGrp="1"/>
          </p:cNvSpPr>
          <p:nvPr>
            <p:ph sz="quarter" idx="10"/>
          </p:nvPr>
        </p:nvSpPr>
        <p:spPr/>
        <p:txBody>
          <a:bodyPr>
            <a:normAutofit fontScale="92500" lnSpcReduction="10000"/>
          </a:bodyPr>
          <a:lstStyle/>
          <a:p>
            <a:r>
              <a:rPr lang="en-US" dirty="0"/>
              <a:t>Triggered manually, scheduled, or by O365 services</a:t>
            </a:r>
          </a:p>
          <a:p>
            <a:r>
              <a:rPr lang="en-US" dirty="0"/>
              <a:t>Included/OOTB connectors published by Microsoft</a:t>
            </a:r>
          </a:p>
          <a:p>
            <a:r>
              <a:rPr lang="en-US" dirty="0"/>
              <a:t>Message comes from you (flow author) or Flow Bot</a:t>
            </a:r>
          </a:p>
          <a:p>
            <a:r>
              <a:rPr lang="en-US" dirty="0"/>
              <a:t>Post message to channel or person without pre-configuring</a:t>
            </a:r>
          </a:p>
          <a:p>
            <a:pPr lvl="1"/>
            <a:r>
              <a:rPr lang="en-US" dirty="0"/>
              <a:t>You must have access to the channel</a:t>
            </a:r>
          </a:p>
          <a:p>
            <a:r>
              <a:rPr lang="en-US" dirty="0"/>
              <a:t>Simple messages possible: no need for cards, JSON, etc.</a:t>
            </a:r>
          </a:p>
          <a:p>
            <a:r>
              <a:rPr lang="en-US" dirty="0"/>
              <a:t>Test within Power Automate</a:t>
            </a:r>
          </a:p>
          <a:p>
            <a:r>
              <a:rPr lang="en-US" dirty="0"/>
              <a:t>Flexibility to do other actions on top of posting messages (create teams, channels, call other processes, etc.)</a:t>
            </a:r>
          </a:p>
          <a:p>
            <a:r>
              <a:rPr lang="en-US" dirty="0"/>
              <a:t>Cannot update posted message</a:t>
            </a:r>
          </a:p>
          <a:p>
            <a:r>
              <a:rPr lang="en-US" dirty="0"/>
              <a:t>No developer needed</a:t>
            </a:r>
          </a:p>
        </p:txBody>
      </p:sp>
      <p:sp>
        <p:nvSpPr>
          <p:cNvPr id="8" name="TextBox 7">
            <a:extLst>
              <a:ext uri="{FF2B5EF4-FFF2-40B4-BE49-F238E27FC236}">
                <a16:creationId xmlns:a16="http://schemas.microsoft.com/office/drawing/2014/main" id="{69CB4760-FE60-4A57-9491-EF3CF7DA037C}"/>
              </a:ext>
            </a:extLst>
          </p:cNvPr>
          <p:cNvSpPr txBox="1"/>
          <p:nvPr/>
        </p:nvSpPr>
        <p:spPr>
          <a:xfrm>
            <a:off x="1398" y="6425859"/>
            <a:ext cx="8563762" cy="369332"/>
          </a:xfrm>
          <a:prstGeom prst="rect">
            <a:avLst/>
          </a:prstGeom>
          <a:noFill/>
        </p:spPr>
        <p:txBody>
          <a:bodyPr wrap="square">
            <a:spAutoFit/>
          </a:bodyPr>
          <a:lstStyle/>
          <a:p>
            <a:r>
              <a:rPr lang="en-US" dirty="0">
                <a:hlinkClick r:id="rId2"/>
              </a:rPr>
              <a:t>https://github.com/cdbuzzell/TeamsPriorityIncidentResponse/blob/master/Walk.md</a:t>
            </a:r>
            <a:r>
              <a:rPr lang="en-US" dirty="0"/>
              <a:t> </a:t>
            </a:r>
          </a:p>
        </p:txBody>
      </p:sp>
      <p:pic>
        <p:nvPicPr>
          <p:cNvPr id="5" name="Graphic 4" descr="Walk with solid fill">
            <a:extLst>
              <a:ext uri="{FF2B5EF4-FFF2-40B4-BE49-F238E27FC236}">
                <a16:creationId xmlns:a16="http://schemas.microsoft.com/office/drawing/2014/main" id="{DBE95D92-EDD6-4CBD-BC83-B7B9B59256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40085" y="0"/>
            <a:ext cx="1710519" cy="1710519"/>
          </a:xfrm>
          <a:prstGeom prst="rect">
            <a:avLst/>
          </a:prstGeom>
        </p:spPr>
      </p:pic>
    </p:spTree>
    <p:extLst>
      <p:ext uri="{BB962C8B-B14F-4D97-AF65-F5344CB8AC3E}">
        <p14:creationId xmlns:p14="http://schemas.microsoft.com/office/powerpoint/2010/main" val="216478442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FBFCA-5838-4D9F-BC8D-1BBE0D0B5889}"/>
              </a:ext>
            </a:extLst>
          </p:cNvPr>
          <p:cNvSpPr>
            <a:spLocks noGrp="1"/>
          </p:cNvSpPr>
          <p:nvPr>
            <p:ph type="title"/>
          </p:nvPr>
        </p:nvSpPr>
        <p:spPr/>
        <p:txBody>
          <a:bodyPr/>
          <a:lstStyle/>
          <a:p>
            <a:r>
              <a:rPr lang="en-US" dirty="0"/>
              <a:t>Walk: Power Automate + standard triggers</a:t>
            </a:r>
          </a:p>
        </p:txBody>
      </p:sp>
      <p:pic>
        <p:nvPicPr>
          <p:cNvPr id="5" name="Picture 4">
            <a:extLst>
              <a:ext uri="{FF2B5EF4-FFF2-40B4-BE49-F238E27FC236}">
                <a16:creationId xmlns:a16="http://schemas.microsoft.com/office/drawing/2014/main" id="{D4081835-D52F-4C88-830C-FE3A32D69931}"/>
              </a:ext>
            </a:extLst>
          </p:cNvPr>
          <p:cNvPicPr>
            <a:picLocks noChangeAspect="1"/>
          </p:cNvPicPr>
          <p:nvPr/>
        </p:nvPicPr>
        <p:blipFill>
          <a:blip r:embed="rId2"/>
          <a:stretch>
            <a:fillRect/>
          </a:stretch>
        </p:blipFill>
        <p:spPr>
          <a:xfrm>
            <a:off x="3099177" y="1435606"/>
            <a:ext cx="5782482" cy="5334744"/>
          </a:xfrm>
          <a:prstGeom prst="rect">
            <a:avLst/>
          </a:prstGeom>
          <a:ln>
            <a:noFill/>
          </a:ln>
          <a:effectLst>
            <a:outerShdw blurRad="292100" dist="139700" dir="2700000" algn="tl" rotWithShape="0">
              <a:srgbClr val="333333">
                <a:alpha val="65000"/>
              </a:srgbClr>
            </a:outerShdw>
          </a:effectLst>
        </p:spPr>
      </p:pic>
      <p:pic>
        <p:nvPicPr>
          <p:cNvPr id="4" name="Graphic 3" descr="Walk with solid fill">
            <a:extLst>
              <a:ext uri="{FF2B5EF4-FFF2-40B4-BE49-F238E27FC236}">
                <a16:creationId xmlns:a16="http://schemas.microsoft.com/office/drawing/2014/main" id="{43447D7F-A49F-44F9-95E1-2B0F0BED6F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40085" y="0"/>
            <a:ext cx="1710519" cy="1710519"/>
          </a:xfrm>
          <a:prstGeom prst="rect">
            <a:avLst/>
          </a:prstGeom>
        </p:spPr>
      </p:pic>
    </p:spTree>
    <p:extLst>
      <p:ext uri="{BB962C8B-B14F-4D97-AF65-F5344CB8AC3E}">
        <p14:creationId xmlns:p14="http://schemas.microsoft.com/office/powerpoint/2010/main" val="164737202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C472B24-9D05-4C6B-8520-69C123AD0DC2}"/>
              </a:ext>
            </a:extLst>
          </p:cNvPr>
          <p:cNvGraphicFramePr>
            <a:graphicFrameLocks noGrp="1"/>
          </p:cNvGraphicFramePr>
          <p:nvPr>
            <p:ph sz="quarter" idx="10"/>
          </p:nvPr>
        </p:nvGraphicFramePr>
        <p:xfrm>
          <a:off x="227463" y="1648418"/>
          <a:ext cx="11737073" cy="4521200"/>
        </p:xfrm>
        <a:graphic>
          <a:graphicData uri="http://schemas.openxmlformats.org/drawingml/2006/table">
            <a:tbl>
              <a:tblPr firstRow="1" bandRow="1">
                <a:tableStyleId>{69C7853C-536D-4A76-A0AE-DD22124D55A5}</a:tableStyleId>
              </a:tblPr>
              <a:tblGrid>
                <a:gridCol w="2768221">
                  <a:extLst>
                    <a:ext uri="{9D8B030D-6E8A-4147-A177-3AD203B41FA5}">
                      <a16:colId xmlns:a16="http://schemas.microsoft.com/office/drawing/2014/main" val="1778007478"/>
                    </a:ext>
                  </a:extLst>
                </a:gridCol>
                <a:gridCol w="2163170">
                  <a:extLst>
                    <a:ext uri="{9D8B030D-6E8A-4147-A177-3AD203B41FA5}">
                      <a16:colId xmlns:a16="http://schemas.microsoft.com/office/drawing/2014/main" val="3742355224"/>
                    </a:ext>
                  </a:extLst>
                </a:gridCol>
                <a:gridCol w="2436125">
                  <a:extLst>
                    <a:ext uri="{9D8B030D-6E8A-4147-A177-3AD203B41FA5}">
                      <a16:colId xmlns:a16="http://schemas.microsoft.com/office/drawing/2014/main" val="1482979731"/>
                    </a:ext>
                  </a:extLst>
                </a:gridCol>
                <a:gridCol w="2518012">
                  <a:extLst>
                    <a:ext uri="{9D8B030D-6E8A-4147-A177-3AD203B41FA5}">
                      <a16:colId xmlns:a16="http://schemas.microsoft.com/office/drawing/2014/main" val="809570404"/>
                    </a:ext>
                  </a:extLst>
                </a:gridCol>
                <a:gridCol w="1851545">
                  <a:extLst>
                    <a:ext uri="{9D8B030D-6E8A-4147-A177-3AD203B41FA5}">
                      <a16:colId xmlns:a16="http://schemas.microsoft.com/office/drawing/2014/main" val="3053398021"/>
                    </a:ext>
                  </a:extLst>
                </a:gridCol>
              </a:tblGrid>
              <a:tr h="370840">
                <a:tc>
                  <a:txBody>
                    <a:bodyPr/>
                    <a:lstStyle/>
                    <a:p>
                      <a:endParaRPr lang="en-US" dirty="0"/>
                    </a:p>
                  </a:txBody>
                  <a:tcPr/>
                </a:tc>
                <a:tc>
                  <a:txBody>
                    <a:bodyPr/>
                    <a:lstStyle/>
                    <a:p>
                      <a:pPr algn="ctr"/>
                      <a:r>
                        <a:rPr lang="en-US" dirty="0"/>
                        <a:t>CRAWL</a:t>
                      </a:r>
                    </a:p>
                    <a:p>
                      <a:pPr algn="ctr"/>
                      <a:r>
                        <a:rPr lang="en-US" dirty="0"/>
                        <a:t>Incoming Webhook</a:t>
                      </a:r>
                    </a:p>
                  </a:txBody>
                  <a:tcPr/>
                </a:tc>
                <a:tc>
                  <a:txBody>
                    <a:bodyPr/>
                    <a:lstStyle/>
                    <a:p>
                      <a:pPr algn="ctr"/>
                      <a:r>
                        <a:rPr lang="en-US" dirty="0"/>
                        <a:t>WALK</a:t>
                      </a:r>
                    </a:p>
                    <a:p>
                      <a:pPr algn="ctr"/>
                      <a:r>
                        <a:rPr lang="en-US" dirty="0"/>
                        <a:t>Power Automate + standard triggers</a:t>
                      </a:r>
                    </a:p>
                  </a:txBody>
                  <a:tcPr/>
                </a:tc>
                <a:tc>
                  <a:txBody>
                    <a:bodyPr/>
                    <a:lstStyle/>
                    <a:p>
                      <a:pPr algn="ctr"/>
                      <a:r>
                        <a:rPr lang="en-US" dirty="0"/>
                        <a:t>JOG</a:t>
                      </a:r>
                    </a:p>
                    <a:p>
                      <a:pPr algn="ctr"/>
                      <a:r>
                        <a:rPr lang="en-US" dirty="0"/>
                        <a:t>Power Automate + HTTP Trigger</a:t>
                      </a:r>
                    </a:p>
                  </a:txBody>
                  <a:tcPr/>
                </a:tc>
                <a:tc>
                  <a:txBody>
                    <a:bodyPr/>
                    <a:lstStyle/>
                    <a:p>
                      <a:pPr algn="ctr"/>
                      <a:r>
                        <a:rPr lang="en-US" dirty="0"/>
                        <a:t>RUN</a:t>
                      </a:r>
                    </a:p>
                    <a:p>
                      <a:pPr algn="ctr"/>
                      <a:r>
                        <a:rPr lang="en-US" dirty="0"/>
                        <a:t>C# bot</a:t>
                      </a:r>
                    </a:p>
                  </a:txBody>
                  <a:tcPr/>
                </a:tc>
                <a:extLst>
                  <a:ext uri="{0D108BD9-81ED-4DB2-BD59-A6C34878D82A}">
                    <a16:rowId xmlns:a16="http://schemas.microsoft.com/office/drawing/2014/main" val="3359901352"/>
                  </a:ext>
                </a:extLst>
              </a:tr>
              <a:tr h="370840">
                <a:tc>
                  <a:txBody>
                    <a:bodyPr/>
                    <a:lstStyle/>
                    <a:p>
                      <a:r>
                        <a:rPr lang="en-US" dirty="0"/>
                        <a:t>Call from any system</a:t>
                      </a:r>
                    </a:p>
                  </a:txBody>
                  <a:tcPr/>
                </a:tc>
                <a:tc>
                  <a:txBody>
                    <a:bodyPr/>
                    <a:lstStyle/>
                    <a:p>
                      <a:pPr algn="ctr"/>
                      <a:r>
                        <a:rPr lang="en-US" dirty="0"/>
                        <a:t>X</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10445949"/>
                  </a:ext>
                </a:extLst>
              </a:tr>
              <a:tr h="370840">
                <a:tc>
                  <a:txBody>
                    <a:bodyPr/>
                    <a:lstStyle/>
                    <a:p>
                      <a:r>
                        <a:rPr lang="en-US" dirty="0"/>
                        <a:t>Need &gt; O365 license</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3757156023"/>
                  </a:ext>
                </a:extLst>
              </a:tr>
              <a:tr h="370840">
                <a:tc>
                  <a:txBody>
                    <a:bodyPr/>
                    <a:lstStyle/>
                    <a:p>
                      <a:r>
                        <a:rPr lang="en-US" dirty="0"/>
                        <a:t>Brandable notifier</a:t>
                      </a:r>
                    </a:p>
                  </a:txBody>
                  <a:tcPr/>
                </a:tc>
                <a:tc>
                  <a:txBody>
                    <a:bodyPr/>
                    <a:lstStyle/>
                    <a:p>
                      <a:pPr algn="ctr"/>
                      <a:r>
                        <a:rPr lang="en-US" dirty="0"/>
                        <a:t>X</a:t>
                      </a:r>
                    </a:p>
                  </a:txBody>
                  <a:tcPr/>
                </a:tc>
                <a:tc>
                  <a:txBody>
                    <a:bodyPr/>
                    <a:lstStyle/>
                    <a:p>
                      <a:pPr algn="ctr"/>
                      <a:endParaRPr lang="en-US"/>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3365808810"/>
                  </a:ext>
                </a:extLst>
              </a:tr>
              <a:tr h="370840">
                <a:tc>
                  <a:txBody>
                    <a:bodyPr/>
                    <a:lstStyle/>
                    <a:p>
                      <a:r>
                        <a:rPr lang="en-US" dirty="0"/>
                        <a:t>IM individuals</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2735246637"/>
                  </a:ext>
                </a:extLst>
              </a:tr>
              <a:tr h="370840">
                <a:tc>
                  <a:txBody>
                    <a:bodyPr/>
                    <a:lstStyle/>
                    <a:p>
                      <a:r>
                        <a:rPr lang="en-US" dirty="0"/>
                        <a:t>Requires configuration of each team/channel</a:t>
                      </a:r>
                    </a:p>
                  </a:txBody>
                  <a:tcPr/>
                </a:tc>
                <a:tc>
                  <a:txBody>
                    <a:bodyPr/>
                    <a:lstStyle/>
                    <a:p>
                      <a:pPr algn="ctr"/>
                      <a:r>
                        <a:rPr lang="en-US" dirty="0"/>
                        <a:t>X</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8476642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Adaptive cards</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33407430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more than notify</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79157"/>
                  </a:ext>
                </a:extLst>
              </a:tr>
              <a:tr h="370840">
                <a:tc>
                  <a:txBody>
                    <a:bodyPr/>
                    <a:lstStyle/>
                    <a:p>
                      <a:r>
                        <a:rPr lang="en-US" dirty="0"/>
                        <a:t>Update posted message</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1620383684"/>
                  </a:ext>
                </a:extLst>
              </a:tr>
              <a:tr h="370840">
                <a:tc>
                  <a:txBody>
                    <a:bodyPr/>
                    <a:lstStyle/>
                    <a:p>
                      <a:r>
                        <a:rPr lang="en-US" dirty="0"/>
                        <a:t>Requires development</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r>
                        <a:rPr lang="en-US" dirty="0"/>
                        <a:t>X</a:t>
                      </a:r>
                    </a:p>
                  </a:txBody>
                  <a:tcPr/>
                </a:tc>
                <a:extLst>
                  <a:ext uri="{0D108BD9-81ED-4DB2-BD59-A6C34878D82A}">
                    <a16:rowId xmlns:a16="http://schemas.microsoft.com/office/drawing/2014/main" val="955501589"/>
                  </a:ext>
                </a:extLst>
              </a:tr>
            </a:tbl>
          </a:graphicData>
        </a:graphic>
      </p:graphicFrame>
      <p:sp>
        <p:nvSpPr>
          <p:cNvPr id="17" name="TextBox 16">
            <a:extLst>
              <a:ext uri="{FF2B5EF4-FFF2-40B4-BE49-F238E27FC236}">
                <a16:creationId xmlns:a16="http://schemas.microsoft.com/office/drawing/2014/main" id="{B90DC0EE-8B8F-4D0B-8643-BF3BEC16E79D}"/>
              </a:ext>
            </a:extLst>
          </p:cNvPr>
          <p:cNvSpPr txBox="1"/>
          <p:nvPr/>
        </p:nvSpPr>
        <p:spPr>
          <a:xfrm>
            <a:off x="0" y="6334780"/>
            <a:ext cx="8789073" cy="307777"/>
          </a:xfrm>
          <a:prstGeom prst="rect">
            <a:avLst/>
          </a:prstGeom>
          <a:noFill/>
        </p:spPr>
        <p:txBody>
          <a:bodyPr wrap="none" rtlCol="0">
            <a:spAutoFit/>
          </a:bodyPr>
          <a:lstStyle/>
          <a:p>
            <a:r>
              <a:rPr lang="en-US" sz="1400" dirty="0"/>
              <a:t>* You don’t have to configure in each channel, but you have to have access to the Team to configure the flow</a:t>
            </a:r>
          </a:p>
        </p:txBody>
      </p:sp>
      <p:pic>
        <p:nvPicPr>
          <p:cNvPr id="21" name="Graphic 20" descr="Baby crawling with solid fill">
            <a:extLst>
              <a:ext uri="{FF2B5EF4-FFF2-40B4-BE49-F238E27FC236}">
                <a16:creationId xmlns:a16="http://schemas.microsoft.com/office/drawing/2014/main" id="{B8BF2A78-6BA0-4979-8733-BC164B05F3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84312" y="276818"/>
            <a:ext cx="1371600" cy="1371600"/>
          </a:xfrm>
          <a:prstGeom prst="rect">
            <a:avLst/>
          </a:prstGeom>
        </p:spPr>
      </p:pic>
      <p:pic>
        <p:nvPicPr>
          <p:cNvPr id="23" name="Graphic 22" descr="Walk with solid fill">
            <a:extLst>
              <a:ext uri="{FF2B5EF4-FFF2-40B4-BE49-F238E27FC236}">
                <a16:creationId xmlns:a16="http://schemas.microsoft.com/office/drawing/2014/main" id="{509836E1-C06A-4682-8A39-C9B416F4EB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86086" y="276818"/>
            <a:ext cx="1371600" cy="1371600"/>
          </a:xfrm>
          <a:prstGeom prst="rect">
            <a:avLst/>
          </a:prstGeom>
        </p:spPr>
      </p:pic>
      <p:pic>
        <p:nvPicPr>
          <p:cNvPr id="25" name="Graphic 24" descr="Run with solid fill">
            <a:extLst>
              <a:ext uri="{FF2B5EF4-FFF2-40B4-BE49-F238E27FC236}">
                <a16:creationId xmlns:a16="http://schemas.microsoft.com/office/drawing/2014/main" id="{C72FF9D4-554C-42F0-8BD0-0D67DBBBCCF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21985" y="276818"/>
            <a:ext cx="1371600" cy="1371600"/>
          </a:xfrm>
          <a:prstGeom prst="rect">
            <a:avLst/>
          </a:prstGeom>
        </p:spPr>
      </p:pic>
      <p:pic>
        <p:nvPicPr>
          <p:cNvPr id="27" name="Graphic 26" descr="Run outline">
            <a:extLst>
              <a:ext uri="{FF2B5EF4-FFF2-40B4-BE49-F238E27FC236}">
                <a16:creationId xmlns:a16="http://schemas.microsoft.com/office/drawing/2014/main" id="{2CE91773-6975-46BA-9D22-92167EE1C30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02481" y="276818"/>
            <a:ext cx="1371600" cy="1371600"/>
          </a:xfrm>
          <a:prstGeom prst="rect">
            <a:avLst/>
          </a:prstGeom>
        </p:spPr>
      </p:pic>
      <p:sp>
        <p:nvSpPr>
          <p:cNvPr id="2" name="Rectangle 1">
            <a:extLst>
              <a:ext uri="{FF2B5EF4-FFF2-40B4-BE49-F238E27FC236}">
                <a16:creationId xmlns:a16="http://schemas.microsoft.com/office/drawing/2014/main" id="{157859D0-D67F-4AA5-9DF0-BDD5974D1CCB}"/>
              </a:ext>
            </a:extLst>
          </p:cNvPr>
          <p:cNvSpPr/>
          <p:nvPr/>
        </p:nvSpPr>
        <p:spPr bwMode="auto">
          <a:xfrm>
            <a:off x="7611035" y="0"/>
            <a:ext cx="4455458" cy="6334780"/>
          </a:xfrm>
          <a:prstGeom prst="rect">
            <a:avLst/>
          </a:prstGeom>
          <a:solidFill>
            <a:schemeClr val="bg2"/>
          </a:solidFill>
          <a:ln>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Tree>
    <p:extLst>
      <p:ext uri="{BB962C8B-B14F-4D97-AF65-F5344CB8AC3E}">
        <p14:creationId xmlns:p14="http://schemas.microsoft.com/office/powerpoint/2010/main" val="24292129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B6D9-2567-4D19-8B96-BD9A8C15F459}"/>
              </a:ext>
            </a:extLst>
          </p:cNvPr>
          <p:cNvSpPr>
            <a:spLocks noGrp="1"/>
          </p:cNvSpPr>
          <p:nvPr>
            <p:ph type="title"/>
          </p:nvPr>
        </p:nvSpPr>
        <p:spPr/>
        <p:txBody>
          <a:bodyPr/>
          <a:lstStyle/>
          <a:p>
            <a:r>
              <a:rPr lang="en-US" dirty="0"/>
              <a:t>Jog: Power Automate + HTTP trigger</a:t>
            </a:r>
          </a:p>
        </p:txBody>
      </p:sp>
      <p:pic>
        <p:nvPicPr>
          <p:cNvPr id="12" name="Picture 11">
            <a:extLst>
              <a:ext uri="{FF2B5EF4-FFF2-40B4-BE49-F238E27FC236}">
                <a16:creationId xmlns:a16="http://schemas.microsoft.com/office/drawing/2014/main" id="{8147B064-1356-47A7-ADC6-68B0BBEAEFDC}"/>
              </a:ext>
            </a:extLst>
          </p:cNvPr>
          <p:cNvPicPr>
            <a:picLocks noChangeAspect="1"/>
          </p:cNvPicPr>
          <p:nvPr/>
        </p:nvPicPr>
        <p:blipFill>
          <a:blip r:embed="rId2"/>
          <a:stretch>
            <a:fillRect/>
          </a:stretch>
        </p:blipFill>
        <p:spPr>
          <a:xfrm>
            <a:off x="1900643" y="2403752"/>
            <a:ext cx="7954485" cy="3238952"/>
          </a:xfrm>
          <a:prstGeom prst="rect">
            <a:avLst/>
          </a:prstGeom>
          <a:ln>
            <a:noFill/>
          </a:ln>
          <a:effectLst>
            <a:outerShdw blurRad="292100" dist="139700" dir="2700000" algn="tl" rotWithShape="0">
              <a:srgbClr val="333333">
                <a:alpha val="65000"/>
              </a:srgbClr>
            </a:outerShdw>
          </a:effectLst>
        </p:spPr>
      </p:pic>
      <p:pic>
        <p:nvPicPr>
          <p:cNvPr id="4" name="Graphic 3" descr="Run outline">
            <a:extLst>
              <a:ext uri="{FF2B5EF4-FFF2-40B4-BE49-F238E27FC236}">
                <a16:creationId xmlns:a16="http://schemas.microsoft.com/office/drawing/2014/main" id="{000AA5AB-2159-40C2-95D3-610E1564E1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12306" y="0"/>
            <a:ext cx="1709928" cy="1709928"/>
          </a:xfrm>
          <a:prstGeom prst="rect">
            <a:avLst/>
          </a:prstGeom>
        </p:spPr>
      </p:pic>
    </p:spTree>
    <p:extLst>
      <p:ext uri="{BB962C8B-B14F-4D97-AF65-F5344CB8AC3E}">
        <p14:creationId xmlns:p14="http://schemas.microsoft.com/office/powerpoint/2010/main" val="352593416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B6D9-2567-4D19-8B96-BD9A8C15F459}"/>
              </a:ext>
            </a:extLst>
          </p:cNvPr>
          <p:cNvSpPr>
            <a:spLocks noGrp="1"/>
          </p:cNvSpPr>
          <p:nvPr>
            <p:ph type="title"/>
          </p:nvPr>
        </p:nvSpPr>
        <p:spPr/>
        <p:txBody>
          <a:bodyPr/>
          <a:lstStyle/>
          <a:p>
            <a:r>
              <a:rPr lang="en-US" dirty="0"/>
              <a:t>Jog: Power Automate + HTTP trigger</a:t>
            </a:r>
          </a:p>
        </p:txBody>
      </p:sp>
      <p:pic>
        <p:nvPicPr>
          <p:cNvPr id="10" name="Picture 9">
            <a:extLst>
              <a:ext uri="{FF2B5EF4-FFF2-40B4-BE49-F238E27FC236}">
                <a16:creationId xmlns:a16="http://schemas.microsoft.com/office/drawing/2014/main" id="{B53058CB-D38E-4822-84EF-C73EA7E5A4D4}"/>
              </a:ext>
            </a:extLst>
          </p:cNvPr>
          <p:cNvPicPr>
            <a:picLocks noChangeAspect="1"/>
          </p:cNvPicPr>
          <p:nvPr/>
        </p:nvPicPr>
        <p:blipFill>
          <a:blip r:embed="rId2"/>
          <a:stretch>
            <a:fillRect/>
          </a:stretch>
        </p:blipFill>
        <p:spPr>
          <a:xfrm>
            <a:off x="294131" y="2059906"/>
            <a:ext cx="11603737" cy="4074862"/>
          </a:xfrm>
          <a:prstGeom prst="rect">
            <a:avLst/>
          </a:prstGeom>
          <a:ln>
            <a:noFill/>
          </a:ln>
          <a:effectLst>
            <a:outerShdw blurRad="292100" dist="139700" dir="2700000" algn="tl" rotWithShape="0">
              <a:srgbClr val="333333">
                <a:alpha val="65000"/>
              </a:srgbClr>
            </a:outerShdw>
          </a:effectLst>
        </p:spPr>
      </p:pic>
      <p:pic>
        <p:nvPicPr>
          <p:cNvPr id="6" name="Graphic 5" descr="Run outline">
            <a:extLst>
              <a:ext uri="{FF2B5EF4-FFF2-40B4-BE49-F238E27FC236}">
                <a16:creationId xmlns:a16="http://schemas.microsoft.com/office/drawing/2014/main" id="{2826884A-F57B-421E-A222-8A5E25F93B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12306" y="0"/>
            <a:ext cx="1709928" cy="1709928"/>
          </a:xfrm>
          <a:prstGeom prst="rect">
            <a:avLst/>
          </a:prstGeom>
        </p:spPr>
      </p:pic>
    </p:spTree>
    <p:extLst>
      <p:ext uri="{BB962C8B-B14F-4D97-AF65-F5344CB8AC3E}">
        <p14:creationId xmlns:p14="http://schemas.microsoft.com/office/powerpoint/2010/main" val="363047753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B6D9-2567-4D19-8B96-BD9A8C15F459}"/>
              </a:ext>
            </a:extLst>
          </p:cNvPr>
          <p:cNvSpPr>
            <a:spLocks noGrp="1"/>
          </p:cNvSpPr>
          <p:nvPr>
            <p:ph type="title"/>
          </p:nvPr>
        </p:nvSpPr>
        <p:spPr/>
        <p:txBody>
          <a:bodyPr/>
          <a:lstStyle/>
          <a:p>
            <a:r>
              <a:rPr lang="en-US" dirty="0"/>
              <a:t>Jog: Power Automate + HTTP trigger</a:t>
            </a:r>
          </a:p>
        </p:txBody>
      </p:sp>
      <p:sp>
        <p:nvSpPr>
          <p:cNvPr id="3" name="Content Placeholder 2">
            <a:extLst>
              <a:ext uri="{FF2B5EF4-FFF2-40B4-BE49-F238E27FC236}">
                <a16:creationId xmlns:a16="http://schemas.microsoft.com/office/drawing/2014/main" id="{DEFD20A6-F9A3-4B7D-911B-6167475109E3}"/>
              </a:ext>
            </a:extLst>
          </p:cNvPr>
          <p:cNvSpPr>
            <a:spLocks noGrp="1"/>
          </p:cNvSpPr>
          <p:nvPr>
            <p:ph sz="quarter" idx="10"/>
          </p:nvPr>
        </p:nvSpPr>
        <p:spPr/>
        <p:txBody>
          <a:bodyPr>
            <a:normAutofit fontScale="92500" lnSpcReduction="20000"/>
          </a:bodyPr>
          <a:lstStyle/>
          <a:p>
            <a:r>
              <a:rPr lang="en-US" dirty="0"/>
              <a:t>Creates an HTTP endpoint (URL) that can be called from any system</a:t>
            </a:r>
          </a:p>
          <a:p>
            <a:r>
              <a:rPr lang="en-US" dirty="0"/>
              <a:t>Premium connector required (Request trigger)</a:t>
            </a:r>
          </a:p>
          <a:p>
            <a:r>
              <a:rPr lang="en-US" dirty="0"/>
              <a:t>Message comes from Flow Bot</a:t>
            </a:r>
          </a:p>
          <a:p>
            <a:r>
              <a:rPr lang="en-US" dirty="0"/>
              <a:t>Post message to channel or person without pre-configuring</a:t>
            </a:r>
          </a:p>
          <a:p>
            <a:pPr lvl="1"/>
            <a:r>
              <a:rPr lang="en-US" dirty="0"/>
              <a:t>You must have access to the channel</a:t>
            </a:r>
          </a:p>
          <a:p>
            <a:r>
              <a:rPr lang="en-US" dirty="0"/>
              <a:t>Supports Adaptive Cards (</a:t>
            </a:r>
            <a:r>
              <a:rPr lang="en-US" dirty="0">
                <a:hlinkClick r:id="rId2"/>
              </a:rPr>
              <a:t>https://adaptivecards.io</a:t>
            </a:r>
            <a:r>
              <a:rPr lang="en-US" dirty="0"/>
              <a:t>) [previous example did, too]</a:t>
            </a:r>
          </a:p>
          <a:p>
            <a:r>
              <a:rPr lang="en-US" dirty="0"/>
              <a:t>Easily test with Postman (</a:t>
            </a:r>
            <a:r>
              <a:rPr lang="en-US" dirty="0">
                <a:hlinkClick r:id="rId3"/>
              </a:rPr>
              <a:t>https://getpostman.com</a:t>
            </a:r>
            <a:r>
              <a:rPr lang="en-US" dirty="0"/>
              <a:t>) and/or Power Automate</a:t>
            </a:r>
          </a:p>
          <a:p>
            <a:r>
              <a:rPr lang="en-US" dirty="0"/>
              <a:t>Flexibility to do other actions on top of posting messages (create teams, channels, call other processes, etc.)</a:t>
            </a:r>
          </a:p>
          <a:p>
            <a:r>
              <a:rPr lang="en-US" dirty="0"/>
              <a:t>Cannot update posted message</a:t>
            </a:r>
          </a:p>
          <a:p>
            <a:r>
              <a:rPr lang="en-US" dirty="0"/>
              <a:t>No developer needed (on Teams side)</a:t>
            </a:r>
          </a:p>
          <a:p>
            <a:endParaRPr lang="en-US" dirty="0"/>
          </a:p>
        </p:txBody>
      </p:sp>
      <p:sp>
        <p:nvSpPr>
          <p:cNvPr id="6" name="TextBox 5">
            <a:extLst>
              <a:ext uri="{FF2B5EF4-FFF2-40B4-BE49-F238E27FC236}">
                <a16:creationId xmlns:a16="http://schemas.microsoft.com/office/drawing/2014/main" id="{7B0380E6-DFC6-4E65-BD19-73713FC74841}"/>
              </a:ext>
            </a:extLst>
          </p:cNvPr>
          <p:cNvSpPr txBox="1"/>
          <p:nvPr/>
        </p:nvSpPr>
        <p:spPr>
          <a:xfrm>
            <a:off x="1398" y="6425859"/>
            <a:ext cx="8597318" cy="369332"/>
          </a:xfrm>
          <a:prstGeom prst="rect">
            <a:avLst/>
          </a:prstGeom>
          <a:noFill/>
        </p:spPr>
        <p:txBody>
          <a:bodyPr wrap="square">
            <a:spAutoFit/>
          </a:bodyPr>
          <a:lstStyle/>
          <a:p>
            <a:r>
              <a:rPr lang="en-US" dirty="0">
                <a:hlinkClick r:id="rId4"/>
              </a:rPr>
              <a:t>https://github.com/cdbuzzell/TeamsPriorityIncidentResponse/blob/master/Walk.md</a:t>
            </a:r>
            <a:r>
              <a:rPr lang="en-US" dirty="0"/>
              <a:t> </a:t>
            </a:r>
          </a:p>
        </p:txBody>
      </p:sp>
      <p:pic>
        <p:nvPicPr>
          <p:cNvPr id="5" name="Graphic 4" descr="Run outline">
            <a:extLst>
              <a:ext uri="{FF2B5EF4-FFF2-40B4-BE49-F238E27FC236}">
                <a16:creationId xmlns:a16="http://schemas.microsoft.com/office/drawing/2014/main" id="{D38449D4-4C27-4523-B165-C05E757070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12306" y="0"/>
            <a:ext cx="1709928" cy="1709928"/>
          </a:xfrm>
          <a:prstGeom prst="rect">
            <a:avLst/>
          </a:prstGeom>
        </p:spPr>
      </p:pic>
    </p:spTree>
    <p:extLst>
      <p:ext uri="{BB962C8B-B14F-4D97-AF65-F5344CB8AC3E}">
        <p14:creationId xmlns:p14="http://schemas.microsoft.com/office/powerpoint/2010/main" val="251603397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B6D9-2567-4D19-8B96-BD9A8C15F459}"/>
              </a:ext>
            </a:extLst>
          </p:cNvPr>
          <p:cNvSpPr>
            <a:spLocks noGrp="1"/>
          </p:cNvSpPr>
          <p:nvPr>
            <p:ph type="title"/>
          </p:nvPr>
        </p:nvSpPr>
        <p:spPr/>
        <p:txBody>
          <a:bodyPr/>
          <a:lstStyle/>
          <a:p>
            <a:r>
              <a:rPr lang="en-US" dirty="0"/>
              <a:t>Jog: Power Automate + HTTP trigger</a:t>
            </a:r>
          </a:p>
        </p:txBody>
      </p:sp>
      <p:pic>
        <p:nvPicPr>
          <p:cNvPr id="5" name="Content Placeholder 4">
            <a:extLst>
              <a:ext uri="{FF2B5EF4-FFF2-40B4-BE49-F238E27FC236}">
                <a16:creationId xmlns:a16="http://schemas.microsoft.com/office/drawing/2014/main" id="{853EABA6-9EA3-436E-8499-A14CDBF2A5F7}"/>
              </a:ext>
            </a:extLst>
          </p:cNvPr>
          <p:cNvPicPr>
            <a:picLocks noGrp="1" noChangeAspect="1"/>
          </p:cNvPicPr>
          <p:nvPr>
            <p:ph sz="quarter" idx="10"/>
          </p:nvPr>
        </p:nvPicPr>
        <p:blipFill>
          <a:blip r:embed="rId2"/>
          <a:stretch>
            <a:fillRect/>
          </a:stretch>
        </p:blipFill>
        <p:spPr>
          <a:xfrm>
            <a:off x="3202378" y="1956329"/>
            <a:ext cx="5782482" cy="3791479"/>
          </a:xfrm>
          <a:prstGeom prst="rect">
            <a:avLst/>
          </a:prstGeom>
          <a:ln>
            <a:noFill/>
          </a:ln>
          <a:effectLst>
            <a:outerShdw blurRad="292100" dist="139700" dir="2700000" algn="tl" rotWithShape="0">
              <a:srgbClr val="333333">
                <a:alpha val="65000"/>
              </a:srgbClr>
            </a:outerShdw>
          </a:effectLst>
        </p:spPr>
      </p:pic>
      <p:pic>
        <p:nvPicPr>
          <p:cNvPr id="3" name="Graphic 2" descr="Run outline">
            <a:extLst>
              <a:ext uri="{FF2B5EF4-FFF2-40B4-BE49-F238E27FC236}">
                <a16:creationId xmlns:a16="http://schemas.microsoft.com/office/drawing/2014/main" id="{50F737BB-C11D-48C3-84F8-420BD529BE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12306" y="0"/>
            <a:ext cx="1709928" cy="1709928"/>
          </a:xfrm>
          <a:prstGeom prst="rect">
            <a:avLst/>
          </a:prstGeom>
        </p:spPr>
      </p:pic>
    </p:spTree>
    <p:extLst>
      <p:ext uri="{BB962C8B-B14F-4D97-AF65-F5344CB8AC3E}">
        <p14:creationId xmlns:p14="http://schemas.microsoft.com/office/powerpoint/2010/main" val="180736906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microsoft logo">
            <a:extLst>
              <a:ext uri="{FF2B5EF4-FFF2-40B4-BE49-F238E27FC236}">
                <a16:creationId xmlns:a16="http://schemas.microsoft.com/office/drawing/2014/main" id="{336B9863-6080-46C9-A82D-1A5CABDA47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488" r="6501" b="23783"/>
          <a:stretch/>
        </p:blipFill>
        <p:spPr bwMode="auto">
          <a:xfrm>
            <a:off x="635000" y="1778000"/>
            <a:ext cx="6172200" cy="1168400"/>
          </a:xfrm>
          <a:prstGeom prst="rect">
            <a:avLst/>
          </a:prstGeom>
          <a:extLst>
            <a:ext uri="{909E8E84-426E-40DD-AFC4-6F175D3DCCD1}">
              <a14:hiddenFill xmlns:a14="http://schemas.microsoft.com/office/drawing/2010/main">
                <a:solidFill>
                  <a:srgbClr val="FFFFFF"/>
                </a:solidFill>
              </a14:hiddenFill>
            </a:ext>
          </a:extLst>
        </p:spPr>
      </p:pic>
      <p:pic>
        <p:nvPicPr>
          <p:cNvPr id="1030" name="Picture 6" descr="Image result for now micro logo">
            <a:extLst>
              <a:ext uri="{FF2B5EF4-FFF2-40B4-BE49-F238E27FC236}">
                <a16:creationId xmlns:a16="http://schemas.microsoft.com/office/drawing/2014/main" id="{51F27092-4127-4ACC-9978-F7CDF684B8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9486" b="38695"/>
          <a:stretch/>
        </p:blipFill>
        <p:spPr bwMode="auto">
          <a:xfrm>
            <a:off x="635000" y="3035300"/>
            <a:ext cx="6172200" cy="1282700"/>
          </a:xfrm>
          <a:prstGeom prst="rect">
            <a:avLst/>
          </a:prstGeom>
          <a:extLst>
            <a:ext uri="{909E8E84-426E-40DD-AFC4-6F175D3DCCD1}">
              <a14:hiddenFill xmlns:a14="http://schemas.microsoft.com/office/drawing/2010/main">
                <a:solidFill>
                  <a:srgbClr val="FFFFFF"/>
                </a:solidFill>
              </a14:hiddenFill>
            </a:ext>
          </a:extLst>
        </p:spPr>
      </p:pic>
      <p:pic>
        <p:nvPicPr>
          <p:cNvPr id="1032" name="Picture 8" descr="Image result for rba consulting logo">
            <a:extLst>
              <a:ext uri="{FF2B5EF4-FFF2-40B4-BE49-F238E27FC236}">
                <a16:creationId xmlns:a16="http://schemas.microsoft.com/office/drawing/2014/main" id="{5967A5E8-01AF-43EB-BE27-D3047F799B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0" y="4394200"/>
            <a:ext cx="6172200" cy="1511300"/>
          </a:xfrm>
          <a:prstGeom prst="rect">
            <a:avLst/>
          </a:prstGeom>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EAFD3B8-B075-4385-8EA9-D54BF30807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3400" y="1778000"/>
            <a:ext cx="4635500" cy="1270000"/>
          </a:xfrm>
          <a:prstGeom prst="rect">
            <a:avLst/>
          </a:prstGeom>
        </p:spPr>
      </p:pic>
      <p:pic>
        <p:nvPicPr>
          <p:cNvPr id="7" name="Picture 6">
            <a:extLst>
              <a:ext uri="{FF2B5EF4-FFF2-40B4-BE49-F238E27FC236}">
                <a16:creationId xmlns:a16="http://schemas.microsoft.com/office/drawing/2014/main" id="{E80B9117-6836-4B4B-B0D4-7D5626E777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3400" y="3124200"/>
            <a:ext cx="4635500" cy="939800"/>
          </a:xfrm>
          <a:prstGeom prst="rect">
            <a:avLst/>
          </a:prstGeom>
        </p:spPr>
      </p:pic>
      <p:pic>
        <p:nvPicPr>
          <p:cNvPr id="8" name="Picture 7" descr="Logo&#10;&#10;Description automatically generated">
            <a:extLst>
              <a:ext uri="{FF2B5EF4-FFF2-40B4-BE49-F238E27FC236}">
                <a16:creationId xmlns:a16="http://schemas.microsoft.com/office/drawing/2014/main" id="{A4763D4D-5892-481E-BA29-52C7EC26FC9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83400" y="4140200"/>
            <a:ext cx="4635500" cy="1765300"/>
          </a:xfrm>
          <a:prstGeom prst="rect">
            <a:avLst/>
          </a:prstGeom>
        </p:spPr>
      </p:pic>
      <p:sp>
        <p:nvSpPr>
          <p:cNvPr id="2" name="Title 1">
            <a:extLst>
              <a:ext uri="{FF2B5EF4-FFF2-40B4-BE49-F238E27FC236}">
                <a16:creationId xmlns:a16="http://schemas.microsoft.com/office/drawing/2014/main" id="{B573131E-23C7-4C6A-B41A-4B253FEFBB4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Thank You To Our Sponsors!</a:t>
            </a:r>
          </a:p>
        </p:txBody>
      </p:sp>
    </p:spTree>
    <p:extLst>
      <p:ext uri="{BB962C8B-B14F-4D97-AF65-F5344CB8AC3E}">
        <p14:creationId xmlns:p14="http://schemas.microsoft.com/office/powerpoint/2010/main" val="3642527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C472B24-9D05-4C6B-8520-69C123AD0DC2}"/>
              </a:ext>
            </a:extLst>
          </p:cNvPr>
          <p:cNvGraphicFramePr>
            <a:graphicFrameLocks noGrp="1"/>
          </p:cNvGraphicFramePr>
          <p:nvPr>
            <p:ph sz="quarter" idx="10"/>
          </p:nvPr>
        </p:nvGraphicFramePr>
        <p:xfrm>
          <a:off x="227463" y="1648418"/>
          <a:ext cx="11737073" cy="4521200"/>
        </p:xfrm>
        <a:graphic>
          <a:graphicData uri="http://schemas.openxmlformats.org/drawingml/2006/table">
            <a:tbl>
              <a:tblPr firstRow="1" bandRow="1">
                <a:tableStyleId>{69C7853C-536D-4A76-A0AE-DD22124D55A5}</a:tableStyleId>
              </a:tblPr>
              <a:tblGrid>
                <a:gridCol w="2768221">
                  <a:extLst>
                    <a:ext uri="{9D8B030D-6E8A-4147-A177-3AD203B41FA5}">
                      <a16:colId xmlns:a16="http://schemas.microsoft.com/office/drawing/2014/main" val="1778007478"/>
                    </a:ext>
                  </a:extLst>
                </a:gridCol>
                <a:gridCol w="2163170">
                  <a:extLst>
                    <a:ext uri="{9D8B030D-6E8A-4147-A177-3AD203B41FA5}">
                      <a16:colId xmlns:a16="http://schemas.microsoft.com/office/drawing/2014/main" val="3742355224"/>
                    </a:ext>
                  </a:extLst>
                </a:gridCol>
                <a:gridCol w="2436125">
                  <a:extLst>
                    <a:ext uri="{9D8B030D-6E8A-4147-A177-3AD203B41FA5}">
                      <a16:colId xmlns:a16="http://schemas.microsoft.com/office/drawing/2014/main" val="1482979731"/>
                    </a:ext>
                  </a:extLst>
                </a:gridCol>
                <a:gridCol w="2518012">
                  <a:extLst>
                    <a:ext uri="{9D8B030D-6E8A-4147-A177-3AD203B41FA5}">
                      <a16:colId xmlns:a16="http://schemas.microsoft.com/office/drawing/2014/main" val="809570404"/>
                    </a:ext>
                  </a:extLst>
                </a:gridCol>
                <a:gridCol w="1851545">
                  <a:extLst>
                    <a:ext uri="{9D8B030D-6E8A-4147-A177-3AD203B41FA5}">
                      <a16:colId xmlns:a16="http://schemas.microsoft.com/office/drawing/2014/main" val="3053398021"/>
                    </a:ext>
                  </a:extLst>
                </a:gridCol>
              </a:tblGrid>
              <a:tr h="370840">
                <a:tc>
                  <a:txBody>
                    <a:bodyPr/>
                    <a:lstStyle/>
                    <a:p>
                      <a:endParaRPr lang="en-US" dirty="0"/>
                    </a:p>
                  </a:txBody>
                  <a:tcPr/>
                </a:tc>
                <a:tc>
                  <a:txBody>
                    <a:bodyPr/>
                    <a:lstStyle/>
                    <a:p>
                      <a:pPr algn="ctr"/>
                      <a:r>
                        <a:rPr lang="en-US" dirty="0"/>
                        <a:t>CRAWL</a:t>
                      </a:r>
                    </a:p>
                    <a:p>
                      <a:pPr algn="ctr"/>
                      <a:r>
                        <a:rPr lang="en-US" dirty="0"/>
                        <a:t>Incoming Webhook</a:t>
                      </a:r>
                    </a:p>
                  </a:txBody>
                  <a:tcPr/>
                </a:tc>
                <a:tc>
                  <a:txBody>
                    <a:bodyPr/>
                    <a:lstStyle/>
                    <a:p>
                      <a:pPr algn="ctr"/>
                      <a:r>
                        <a:rPr lang="en-US" dirty="0"/>
                        <a:t>WALK</a:t>
                      </a:r>
                    </a:p>
                    <a:p>
                      <a:pPr algn="ctr"/>
                      <a:r>
                        <a:rPr lang="en-US" dirty="0"/>
                        <a:t>Power Automate + standard triggers</a:t>
                      </a:r>
                    </a:p>
                  </a:txBody>
                  <a:tcPr/>
                </a:tc>
                <a:tc>
                  <a:txBody>
                    <a:bodyPr/>
                    <a:lstStyle/>
                    <a:p>
                      <a:pPr algn="ctr"/>
                      <a:r>
                        <a:rPr lang="en-US" dirty="0"/>
                        <a:t>JOG</a:t>
                      </a:r>
                    </a:p>
                    <a:p>
                      <a:pPr algn="ctr"/>
                      <a:r>
                        <a:rPr lang="en-US" dirty="0"/>
                        <a:t>Power Automate + HTTP Trigger</a:t>
                      </a:r>
                    </a:p>
                  </a:txBody>
                  <a:tcPr/>
                </a:tc>
                <a:tc>
                  <a:txBody>
                    <a:bodyPr/>
                    <a:lstStyle/>
                    <a:p>
                      <a:pPr algn="ctr"/>
                      <a:r>
                        <a:rPr lang="en-US" dirty="0"/>
                        <a:t>RUN</a:t>
                      </a:r>
                    </a:p>
                    <a:p>
                      <a:pPr algn="ctr"/>
                      <a:r>
                        <a:rPr lang="en-US" dirty="0"/>
                        <a:t>C# bot</a:t>
                      </a:r>
                    </a:p>
                  </a:txBody>
                  <a:tcPr/>
                </a:tc>
                <a:extLst>
                  <a:ext uri="{0D108BD9-81ED-4DB2-BD59-A6C34878D82A}">
                    <a16:rowId xmlns:a16="http://schemas.microsoft.com/office/drawing/2014/main" val="3359901352"/>
                  </a:ext>
                </a:extLst>
              </a:tr>
              <a:tr h="370840">
                <a:tc>
                  <a:txBody>
                    <a:bodyPr/>
                    <a:lstStyle/>
                    <a:p>
                      <a:r>
                        <a:rPr lang="en-US" dirty="0"/>
                        <a:t>Call from any system</a:t>
                      </a:r>
                    </a:p>
                  </a:txBody>
                  <a:tcPr/>
                </a:tc>
                <a:tc>
                  <a:txBody>
                    <a:bodyPr/>
                    <a:lstStyle/>
                    <a:p>
                      <a:pPr algn="ctr"/>
                      <a:r>
                        <a:rPr lang="en-US" dirty="0"/>
                        <a:t>X</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10445949"/>
                  </a:ext>
                </a:extLst>
              </a:tr>
              <a:tr h="370840">
                <a:tc>
                  <a:txBody>
                    <a:bodyPr/>
                    <a:lstStyle/>
                    <a:p>
                      <a:r>
                        <a:rPr lang="en-US" dirty="0"/>
                        <a:t>Need &gt; O365 license</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3757156023"/>
                  </a:ext>
                </a:extLst>
              </a:tr>
              <a:tr h="370840">
                <a:tc>
                  <a:txBody>
                    <a:bodyPr/>
                    <a:lstStyle/>
                    <a:p>
                      <a:r>
                        <a:rPr lang="en-US" dirty="0"/>
                        <a:t>Brandable notifier</a:t>
                      </a:r>
                    </a:p>
                  </a:txBody>
                  <a:tcPr/>
                </a:tc>
                <a:tc>
                  <a:txBody>
                    <a:bodyPr/>
                    <a:lstStyle/>
                    <a:p>
                      <a:pPr algn="ctr"/>
                      <a:r>
                        <a:rPr lang="en-US" dirty="0"/>
                        <a:t>X</a:t>
                      </a:r>
                    </a:p>
                  </a:txBody>
                  <a:tcPr/>
                </a:tc>
                <a:tc>
                  <a:txBody>
                    <a:bodyPr/>
                    <a:lstStyle/>
                    <a:p>
                      <a:pPr algn="ctr"/>
                      <a:endParaRPr lang="en-US"/>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3365808810"/>
                  </a:ext>
                </a:extLst>
              </a:tr>
              <a:tr h="370840">
                <a:tc>
                  <a:txBody>
                    <a:bodyPr/>
                    <a:lstStyle/>
                    <a:p>
                      <a:r>
                        <a:rPr lang="en-US" dirty="0"/>
                        <a:t>IM individuals</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2735246637"/>
                  </a:ext>
                </a:extLst>
              </a:tr>
              <a:tr h="370840">
                <a:tc>
                  <a:txBody>
                    <a:bodyPr/>
                    <a:lstStyle/>
                    <a:p>
                      <a:r>
                        <a:rPr lang="en-US" dirty="0"/>
                        <a:t>Requires configuration of each team/channel</a:t>
                      </a:r>
                    </a:p>
                  </a:txBody>
                  <a:tcPr/>
                </a:tc>
                <a:tc>
                  <a:txBody>
                    <a:bodyPr/>
                    <a:lstStyle/>
                    <a:p>
                      <a:pPr algn="ctr"/>
                      <a:r>
                        <a:rPr lang="en-US" dirty="0"/>
                        <a:t>X</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8476642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Adaptive cards</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33407430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more than notify</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79157"/>
                  </a:ext>
                </a:extLst>
              </a:tr>
              <a:tr h="370840">
                <a:tc>
                  <a:txBody>
                    <a:bodyPr/>
                    <a:lstStyle/>
                    <a:p>
                      <a:r>
                        <a:rPr lang="en-US" dirty="0"/>
                        <a:t>Update posted message</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1620383684"/>
                  </a:ext>
                </a:extLst>
              </a:tr>
              <a:tr h="370840">
                <a:tc>
                  <a:txBody>
                    <a:bodyPr/>
                    <a:lstStyle/>
                    <a:p>
                      <a:r>
                        <a:rPr lang="en-US" dirty="0"/>
                        <a:t>Requires development</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r>
                        <a:rPr lang="en-US" dirty="0"/>
                        <a:t>X</a:t>
                      </a:r>
                    </a:p>
                  </a:txBody>
                  <a:tcPr/>
                </a:tc>
                <a:extLst>
                  <a:ext uri="{0D108BD9-81ED-4DB2-BD59-A6C34878D82A}">
                    <a16:rowId xmlns:a16="http://schemas.microsoft.com/office/drawing/2014/main" val="955501589"/>
                  </a:ext>
                </a:extLst>
              </a:tr>
            </a:tbl>
          </a:graphicData>
        </a:graphic>
      </p:graphicFrame>
      <p:sp>
        <p:nvSpPr>
          <p:cNvPr id="17" name="TextBox 16">
            <a:extLst>
              <a:ext uri="{FF2B5EF4-FFF2-40B4-BE49-F238E27FC236}">
                <a16:creationId xmlns:a16="http://schemas.microsoft.com/office/drawing/2014/main" id="{B90DC0EE-8B8F-4D0B-8643-BF3BEC16E79D}"/>
              </a:ext>
            </a:extLst>
          </p:cNvPr>
          <p:cNvSpPr txBox="1"/>
          <p:nvPr/>
        </p:nvSpPr>
        <p:spPr>
          <a:xfrm>
            <a:off x="0" y="6334780"/>
            <a:ext cx="8789073" cy="307777"/>
          </a:xfrm>
          <a:prstGeom prst="rect">
            <a:avLst/>
          </a:prstGeom>
          <a:noFill/>
        </p:spPr>
        <p:txBody>
          <a:bodyPr wrap="none" rtlCol="0">
            <a:spAutoFit/>
          </a:bodyPr>
          <a:lstStyle/>
          <a:p>
            <a:r>
              <a:rPr lang="en-US" sz="1400" dirty="0"/>
              <a:t>* You don’t have to configure in each channel, but you have to have access to the Team to configure the flow</a:t>
            </a:r>
          </a:p>
        </p:txBody>
      </p:sp>
      <p:pic>
        <p:nvPicPr>
          <p:cNvPr id="21" name="Graphic 20" descr="Baby crawling with solid fill">
            <a:extLst>
              <a:ext uri="{FF2B5EF4-FFF2-40B4-BE49-F238E27FC236}">
                <a16:creationId xmlns:a16="http://schemas.microsoft.com/office/drawing/2014/main" id="{B8BF2A78-6BA0-4979-8733-BC164B05F3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84312" y="276818"/>
            <a:ext cx="1371600" cy="1371600"/>
          </a:xfrm>
          <a:prstGeom prst="rect">
            <a:avLst/>
          </a:prstGeom>
        </p:spPr>
      </p:pic>
      <p:pic>
        <p:nvPicPr>
          <p:cNvPr id="23" name="Graphic 22" descr="Walk with solid fill">
            <a:extLst>
              <a:ext uri="{FF2B5EF4-FFF2-40B4-BE49-F238E27FC236}">
                <a16:creationId xmlns:a16="http://schemas.microsoft.com/office/drawing/2014/main" id="{509836E1-C06A-4682-8A39-C9B416F4EB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86086" y="276818"/>
            <a:ext cx="1371600" cy="1371600"/>
          </a:xfrm>
          <a:prstGeom prst="rect">
            <a:avLst/>
          </a:prstGeom>
        </p:spPr>
      </p:pic>
      <p:pic>
        <p:nvPicPr>
          <p:cNvPr id="25" name="Graphic 24" descr="Run with solid fill">
            <a:extLst>
              <a:ext uri="{FF2B5EF4-FFF2-40B4-BE49-F238E27FC236}">
                <a16:creationId xmlns:a16="http://schemas.microsoft.com/office/drawing/2014/main" id="{C72FF9D4-554C-42F0-8BD0-0D67DBBBCCF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21985" y="276818"/>
            <a:ext cx="1371600" cy="1371600"/>
          </a:xfrm>
          <a:prstGeom prst="rect">
            <a:avLst/>
          </a:prstGeom>
        </p:spPr>
      </p:pic>
      <p:pic>
        <p:nvPicPr>
          <p:cNvPr id="27" name="Graphic 26" descr="Run outline">
            <a:extLst>
              <a:ext uri="{FF2B5EF4-FFF2-40B4-BE49-F238E27FC236}">
                <a16:creationId xmlns:a16="http://schemas.microsoft.com/office/drawing/2014/main" id="{2CE91773-6975-46BA-9D22-92167EE1C30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02481" y="276818"/>
            <a:ext cx="1371600" cy="1371600"/>
          </a:xfrm>
          <a:prstGeom prst="rect">
            <a:avLst/>
          </a:prstGeom>
        </p:spPr>
      </p:pic>
      <p:sp>
        <p:nvSpPr>
          <p:cNvPr id="2" name="Rectangle 1">
            <a:extLst>
              <a:ext uri="{FF2B5EF4-FFF2-40B4-BE49-F238E27FC236}">
                <a16:creationId xmlns:a16="http://schemas.microsoft.com/office/drawing/2014/main" id="{FBCF3018-CA75-476E-B1ED-488AFC4AFDDC}"/>
              </a:ext>
            </a:extLst>
          </p:cNvPr>
          <p:cNvSpPr/>
          <p:nvPr/>
        </p:nvSpPr>
        <p:spPr bwMode="auto">
          <a:xfrm>
            <a:off x="10121153" y="0"/>
            <a:ext cx="1945340" cy="6334780"/>
          </a:xfrm>
          <a:prstGeom prst="rect">
            <a:avLst/>
          </a:prstGeom>
          <a:solidFill>
            <a:schemeClr val="bg2"/>
          </a:solidFill>
          <a:ln>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Tree>
    <p:extLst>
      <p:ext uri="{BB962C8B-B14F-4D97-AF65-F5344CB8AC3E}">
        <p14:creationId xmlns:p14="http://schemas.microsoft.com/office/powerpoint/2010/main" val="218352951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368EB-337E-4B06-AEF0-6BFEAE626841}"/>
              </a:ext>
            </a:extLst>
          </p:cNvPr>
          <p:cNvSpPr>
            <a:spLocks noGrp="1"/>
          </p:cNvSpPr>
          <p:nvPr>
            <p:ph type="title"/>
          </p:nvPr>
        </p:nvSpPr>
        <p:spPr/>
        <p:txBody>
          <a:bodyPr/>
          <a:lstStyle/>
          <a:p>
            <a:r>
              <a:rPr lang="en-US" dirty="0"/>
              <a:t>Run: C# bot</a:t>
            </a:r>
          </a:p>
        </p:txBody>
      </p:sp>
      <p:pic>
        <p:nvPicPr>
          <p:cNvPr id="17" name="Picture 16">
            <a:extLst>
              <a:ext uri="{FF2B5EF4-FFF2-40B4-BE49-F238E27FC236}">
                <a16:creationId xmlns:a16="http://schemas.microsoft.com/office/drawing/2014/main" id="{361BF131-4F05-4004-9D6C-E39CEA09B7DD}"/>
              </a:ext>
            </a:extLst>
          </p:cNvPr>
          <p:cNvPicPr>
            <a:picLocks noChangeAspect="1"/>
          </p:cNvPicPr>
          <p:nvPr/>
        </p:nvPicPr>
        <p:blipFill>
          <a:blip r:embed="rId2"/>
          <a:stretch>
            <a:fillRect/>
          </a:stretch>
        </p:blipFill>
        <p:spPr>
          <a:xfrm>
            <a:off x="742799" y="1614157"/>
            <a:ext cx="5287113" cy="2857899"/>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E08C4289-47AC-44D6-AC40-6C88E01173A4}"/>
              </a:ext>
            </a:extLst>
          </p:cNvPr>
          <p:cNvPicPr>
            <a:picLocks noChangeAspect="1"/>
          </p:cNvPicPr>
          <p:nvPr/>
        </p:nvPicPr>
        <p:blipFill>
          <a:blip r:embed="rId3"/>
          <a:stretch>
            <a:fillRect/>
          </a:stretch>
        </p:blipFill>
        <p:spPr>
          <a:xfrm>
            <a:off x="6236665" y="3664161"/>
            <a:ext cx="5372850" cy="2876951"/>
          </a:xfrm>
          <a:prstGeom prst="rect">
            <a:avLst/>
          </a:prstGeom>
          <a:ln>
            <a:noFill/>
          </a:ln>
          <a:effectLst>
            <a:outerShdw blurRad="292100" dist="139700" dir="2700000" algn="tl" rotWithShape="0">
              <a:srgbClr val="333333">
                <a:alpha val="65000"/>
              </a:srgbClr>
            </a:outerShdw>
          </a:effectLst>
        </p:spPr>
      </p:pic>
      <p:pic>
        <p:nvPicPr>
          <p:cNvPr id="5" name="Graphic 4" descr="Run with solid fill">
            <a:extLst>
              <a:ext uri="{FF2B5EF4-FFF2-40B4-BE49-F238E27FC236}">
                <a16:creationId xmlns:a16="http://schemas.microsoft.com/office/drawing/2014/main" id="{C2309BDB-077B-41A7-862A-F259CEF4EF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94237" y="0"/>
            <a:ext cx="1709928" cy="1709928"/>
          </a:xfrm>
          <a:prstGeom prst="rect">
            <a:avLst/>
          </a:prstGeom>
        </p:spPr>
      </p:pic>
    </p:spTree>
    <p:extLst>
      <p:ext uri="{BB962C8B-B14F-4D97-AF65-F5344CB8AC3E}">
        <p14:creationId xmlns:p14="http://schemas.microsoft.com/office/powerpoint/2010/main" val="234017930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368EB-337E-4B06-AEF0-6BFEAE626841}"/>
              </a:ext>
            </a:extLst>
          </p:cNvPr>
          <p:cNvSpPr>
            <a:spLocks noGrp="1"/>
          </p:cNvSpPr>
          <p:nvPr>
            <p:ph type="title"/>
          </p:nvPr>
        </p:nvSpPr>
        <p:spPr/>
        <p:txBody>
          <a:bodyPr/>
          <a:lstStyle/>
          <a:p>
            <a:r>
              <a:rPr lang="en-US" dirty="0"/>
              <a:t>Run: C# bot</a:t>
            </a:r>
          </a:p>
        </p:txBody>
      </p:sp>
      <p:pic>
        <p:nvPicPr>
          <p:cNvPr id="15" name="Picture 14">
            <a:extLst>
              <a:ext uri="{FF2B5EF4-FFF2-40B4-BE49-F238E27FC236}">
                <a16:creationId xmlns:a16="http://schemas.microsoft.com/office/drawing/2014/main" id="{AB8E6078-2C0B-4F68-814A-F5C1AEE3A66D}"/>
              </a:ext>
            </a:extLst>
          </p:cNvPr>
          <p:cNvPicPr>
            <a:picLocks noChangeAspect="1"/>
          </p:cNvPicPr>
          <p:nvPr/>
        </p:nvPicPr>
        <p:blipFill>
          <a:blip r:embed="rId2"/>
          <a:stretch>
            <a:fillRect/>
          </a:stretch>
        </p:blipFill>
        <p:spPr>
          <a:xfrm>
            <a:off x="191068" y="2399610"/>
            <a:ext cx="11809863" cy="3862560"/>
          </a:xfrm>
          <a:prstGeom prst="rect">
            <a:avLst/>
          </a:prstGeom>
          <a:ln>
            <a:noFill/>
          </a:ln>
          <a:effectLst>
            <a:outerShdw blurRad="292100" dist="139700" dir="2700000" algn="tl" rotWithShape="0">
              <a:srgbClr val="333333">
                <a:alpha val="65000"/>
              </a:srgbClr>
            </a:outerShdw>
          </a:effectLst>
        </p:spPr>
      </p:pic>
      <p:pic>
        <p:nvPicPr>
          <p:cNvPr id="8" name="Graphic 7" descr="Run with solid fill">
            <a:extLst>
              <a:ext uri="{FF2B5EF4-FFF2-40B4-BE49-F238E27FC236}">
                <a16:creationId xmlns:a16="http://schemas.microsoft.com/office/drawing/2014/main" id="{90FD79E8-F28F-441E-A17F-C4CFF7B02C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94237" y="0"/>
            <a:ext cx="1709928" cy="1709928"/>
          </a:xfrm>
          <a:prstGeom prst="rect">
            <a:avLst/>
          </a:prstGeom>
        </p:spPr>
      </p:pic>
    </p:spTree>
    <p:extLst>
      <p:ext uri="{BB962C8B-B14F-4D97-AF65-F5344CB8AC3E}">
        <p14:creationId xmlns:p14="http://schemas.microsoft.com/office/powerpoint/2010/main" val="75993024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368EB-337E-4B06-AEF0-6BFEAE626841}"/>
              </a:ext>
            </a:extLst>
          </p:cNvPr>
          <p:cNvSpPr>
            <a:spLocks noGrp="1"/>
          </p:cNvSpPr>
          <p:nvPr>
            <p:ph type="title"/>
          </p:nvPr>
        </p:nvSpPr>
        <p:spPr/>
        <p:txBody>
          <a:bodyPr/>
          <a:lstStyle/>
          <a:p>
            <a:r>
              <a:rPr lang="en-US" dirty="0"/>
              <a:t>Run: C# bot</a:t>
            </a:r>
          </a:p>
        </p:txBody>
      </p:sp>
      <p:sp>
        <p:nvSpPr>
          <p:cNvPr id="3" name="Content Placeholder 2">
            <a:extLst>
              <a:ext uri="{FF2B5EF4-FFF2-40B4-BE49-F238E27FC236}">
                <a16:creationId xmlns:a16="http://schemas.microsoft.com/office/drawing/2014/main" id="{EB6B1932-C591-4E7B-9D52-F6C4B01E6A49}"/>
              </a:ext>
            </a:extLst>
          </p:cNvPr>
          <p:cNvSpPr>
            <a:spLocks noGrp="1"/>
          </p:cNvSpPr>
          <p:nvPr>
            <p:ph sz="quarter" idx="10"/>
          </p:nvPr>
        </p:nvSpPr>
        <p:spPr/>
        <p:txBody>
          <a:bodyPr>
            <a:normAutofit lnSpcReduction="10000"/>
          </a:bodyPr>
          <a:lstStyle/>
          <a:p>
            <a:r>
              <a:rPr lang="en-US" dirty="0"/>
              <a:t>Creates an HTTP endpoint (URL) that can be called from any system</a:t>
            </a:r>
          </a:p>
          <a:p>
            <a:r>
              <a:rPr lang="en-US" dirty="0"/>
              <a:t>Azure usage (bot, web application)</a:t>
            </a:r>
          </a:p>
          <a:p>
            <a:r>
              <a:rPr lang="en-US" dirty="0"/>
              <a:t>Message comes from your bot (which you can brand)</a:t>
            </a:r>
          </a:p>
          <a:p>
            <a:pPr lvl="1"/>
            <a:r>
              <a:rPr lang="en-US" dirty="0"/>
              <a:t>Bot in name only, don’t need a traditional conversational bot</a:t>
            </a:r>
          </a:p>
          <a:p>
            <a:r>
              <a:rPr lang="en-US" dirty="0"/>
              <a:t>Must install bot for every channel/user you want to notify</a:t>
            </a:r>
          </a:p>
          <a:p>
            <a:pPr lvl="1"/>
            <a:r>
              <a:rPr lang="en-US" dirty="0"/>
              <a:t>Note: you can </a:t>
            </a:r>
            <a:r>
              <a:rPr lang="en-US" dirty="0">
                <a:hlinkClick r:id="rId2"/>
              </a:rPr>
              <a:t>automate proactive install for each team/user</a:t>
            </a:r>
            <a:endParaRPr lang="en-US" dirty="0"/>
          </a:p>
          <a:p>
            <a:r>
              <a:rPr lang="en-US" dirty="0"/>
              <a:t>Supports Adaptive Cards (</a:t>
            </a:r>
            <a:r>
              <a:rPr lang="en-US" dirty="0">
                <a:hlinkClick r:id="rId3"/>
              </a:rPr>
              <a:t>https://adaptivecards.io</a:t>
            </a:r>
            <a:r>
              <a:rPr lang="en-US" dirty="0"/>
              <a:t>)</a:t>
            </a:r>
          </a:p>
          <a:p>
            <a:r>
              <a:rPr lang="en-US" dirty="0"/>
              <a:t>Easily test with Postman (</a:t>
            </a:r>
            <a:r>
              <a:rPr lang="en-US" dirty="0">
                <a:hlinkClick r:id="rId4"/>
              </a:rPr>
              <a:t>https://getpostman.com</a:t>
            </a:r>
            <a:r>
              <a:rPr lang="en-US" dirty="0"/>
              <a:t>)</a:t>
            </a:r>
          </a:p>
          <a:p>
            <a:r>
              <a:rPr lang="en-US" dirty="0"/>
              <a:t>Flexibility to do other actions on top of posting messages (call Graph APIs, etc.)</a:t>
            </a:r>
          </a:p>
          <a:p>
            <a:r>
              <a:rPr lang="en-US" dirty="0"/>
              <a:t>Developer needed</a:t>
            </a:r>
          </a:p>
          <a:p>
            <a:endParaRPr lang="en-US" dirty="0"/>
          </a:p>
        </p:txBody>
      </p:sp>
      <p:sp>
        <p:nvSpPr>
          <p:cNvPr id="6" name="TextBox 5">
            <a:extLst>
              <a:ext uri="{FF2B5EF4-FFF2-40B4-BE49-F238E27FC236}">
                <a16:creationId xmlns:a16="http://schemas.microsoft.com/office/drawing/2014/main" id="{2CE62B79-BECE-462F-B2C8-81DC69344787}"/>
              </a:ext>
            </a:extLst>
          </p:cNvPr>
          <p:cNvSpPr txBox="1"/>
          <p:nvPr/>
        </p:nvSpPr>
        <p:spPr>
          <a:xfrm>
            <a:off x="0" y="6235482"/>
            <a:ext cx="8748319" cy="646331"/>
          </a:xfrm>
          <a:prstGeom prst="rect">
            <a:avLst/>
          </a:prstGeom>
          <a:noFill/>
        </p:spPr>
        <p:txBody>
          <a:bodyPr wrap="square">
            <a:spAutoFit/>
          </a:bodyPr>
          <a:lstStyle/>
          <a:p>
            <a:r>
              <a:rPr lang="en-US" dirty="0">
                <a:hlinkClick r:id="rId5"/>
              </a:rPr>
              <a:t>https://github.com/cdbuzzell/TeamsPriorityIncidentResponse/blob/master/Run.md</a:t>
            </a:r>
            <a:endParaRPr lang="en-US" dirty="0"/>
          </a:p>
          <a:p>
            <a:r>
              <a:rPr lang="en-US" dirty="0">
                <a:hlinkClick r:id="rId6"/>
              </a:rPr>
              <a:t>https://github.com/cdbuzzell/TeamsProactiveMessage</a:t>
            </a:r>
            <a:r>
              <a:rPr lang="en-US" dirty="0"/>
              <a:t> </a:t>
            </a:r>
          </a:p>
        </p:txBody>
      </p:sp>
      <p:pic>
        <p:nvPicPr>
          <p:cNvPr id="5" name="Graphic 4" descr="Run with solid fill">
            <a:extLst>
              <a:ext uri="{FF2B5EF4-FFF2-40B4-BE49-F238E27FC236}">
                <a16:creationId xmlns:a16="http://schemas.microsoft.com/office/drawing/2014/main" id="{EBFC7DF7-1A8E-499A-B6CA-2ACED2B4D1B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94237" y="0"/>
            <a:ext cx="1709928" cy="1709928"/>
          </a:xfrm>
          <a:prstGeom prst="rect">
            <a:avLst/>
          </a:prstGeom>
        </p:spPr>
      </p:pic>
    </p:spTree>
    <p:extLst>
      <p:ext uri="{BB962C8B-B14F-4D97-AF65-F5344CB8AC3E}">
        <p14:creationId xmlns:p14="http://schemas.microsoft.com/office/powerpoint/2010/main" val="369065552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C472B24-9D05-4C6B-8520-69C123AD0DC2}"/>
              </a:ext>
            </a:extLst>
          </p:cNvPr>
          <p:cNvGraphicFramePr>
            <a:graphicFrameLocks noGrp="1"/>
          </p:cNvGraphicFramePr>
          <p:nvPr>
            <p:ph sz="quarter" idx="10"/>
          </p:nvPr>
        </p:nvGraphicFramePr>
        <p:xfrm>
          <a:off x="227463" y="1648418"/>
          <a:ext cx="11737073" cy="4521200"/>
        </p:xfrm>
        <a:graphic>
          <a:graphicData uri="http://schemas.openxmlformats.org/drawingml/2006/table">
            <a:tbl>
              <a:tblPr firstRow="1" bandRow="1">
                <a:tableStyleId>{69C7853C-536D-4A76-A0AE-DD22124D55A5}</a:tableStyleId>
              </a:tblPr>
              <a:tblGrid>
                <a:gridCol w="2768221">
                  <a:extLst>
                    <a:ext uri="{9D8B030D-6E8A-4147-A177-3AD203B41FA5}">
                      <a16:colId xmlns:a16="http://schemas.microsoft.com/office/drawing/2014/main" val="1778007478"/>
                    </a:ext>
                  </a:extLst>
                </a:gridCol>
                <a:gridCol w="2163170">
                  <a:extLst>
                    <a:ext uri="{9D8B030D-6E8A-4147-A177-3AD203B41FA5}">
                      <a16:colId xmlns:a16="http://schemas.microsoft.com/office/drawing/2014/main" val="3742355224"/>
                    </a:ext>
                  </a:extLst>
                </a:gridCol>
                <a:gridCol w="2436125">
                  <a:extLst>
                    <a:ext uri="{9D8B030D-6E8A-4147-A177-3AD203B41FA5}">
                      <a16:colId xmlns:a16="http://schemas.microsoft.com/office/drawing/2014/main" val="1482979731"/>
                    </a:ext>
                  </a:extLst>
                </a:gridCol>
                <a:gridCol w="2518012">
                  <a:extLst>
                    <a:ext uri="{9D8B030D-6E8A-4147-A177-3AD203B41FA5}">
                      <a16:colId xmlns:a16="http://schemas.microsoft.com/office/drawing/2014/main" val="809570404"/>
                    </a:ext>
                  </a:extLst>
                </a:gridCol>
                <a:gridCol w="1851545">
                  <a:extLst>
                    <a:ext uri="{9D8B030D-6E8A-4147-A177-3AD203B41FA5}">
                      <a16:colId xmlns:a16="http://schemas.microsoft.com/office/drawing/2014/main" val="3053398021"/>
                    </a:ext>
                  </a:extLst>
                </a:gridCol>
              </a:tblGrid>
              <a:tr h="370840">
                <a:tc>
                  <a:txBody>
                    <a:bodyPr/>
                    <a:lstStyle/>
                    <a:p>
                      <a:endParaRPr lang="en-US" dirty="0"/>
                    </a:p>
                  </a:txBody>
                  <a:tcPr/>
                </a:tc>
                <a:tc>
                  <a:txBody>
                    <a:bodyPr/>
                    <a:lstStyle/>
                    <a:p>
                      <a:pPr algn="ctr"/>
                      <a:r>
                        <a:rPr lang="en-US" dirty="0"/>
                        <a:t>CRAWL</a:t>
                      </a:r>
                    </a:p>
                    <a:p>
                      <a:pPr algn="ctr"/>
                      <a:r>
                        <a:rPr lang="en-US" dirty="0"/>
                        <a:t>Incoming Webhook</a:t>
                      </a:r>
                    </a:p>
                  </a:txBody>
                  <a:tcPr/>
                </a:tc>
                <a:tc>
                  <a:txBody>
                    <a:bodyPr/>
                    <a:lstStyle/>
                    <a:p>
                      <a:pPr algn="ctr"/>
                      <a:r>
                        <a:rPr lang="en-US" dirty="0"/>
                        <a:t>WALK</a:t>
                      </a:r>
                    </a:p>
                    <a:p>
                      <a:pPr algn="ctr"/>
                      <a:r>
                        <a:rPr lang="en-US" dirty="0"/>
                        <a:t>Power Automate + standard triggers</a:t>
                      </a:r>
                    </a:p>
                  </a:txBody>
                  <a:tcPr/>
                </a:tc>
                <a:tc>
                  <a:txBody>
                    <a:bodyPr/>
                    <a:lstStyle/>
                    <a:p>
                      <a:pPr algn="ctr"/>
                      <a:r>
                        <a:rPr lang="en-US" dirty="0"/>
                        <a:t>JOG</a:t>
                      </a:r>
                    </a:p>
                    <a:p>
                      <a:pPr algn="ctr"/>
                      <a:r>
                        <a:rPr lang="en-US" dirty="0"/>
                        <a:t>Power Automate + HTTP Trigger</a:t>
                      </a:r>
                    </a:p>
                  </a:txBody>
                  <a:tcPr/>
                </a:tc>
                <a:tc>
                  <a:txBody>
                    <a:bodyPr/>
                    <a:lstStyle/>
                    <a:p>
                      <a:pPr algn="ctr"/>
                      <a:r>
                        <a:rPr lang="en-US" dirty="0"/>
                        <a:t>RUN</a:t>
                      </a:r>
                    </a:p>
                    <a:p>
                      <a:pPr algn="ctr"/>
                      <a:r>
                        <a:rPr lang="en-US" dirty="0"/>
                        <a:t>C# bot</a:t>
                      </a:r>
                    </a:p>
                  </a:txBody>
                  <a:tcPr/>
                </a:tc>
                <a:extLst>
                  <a:ext uri="{0D108BD9-81ED-4DB2-BD59-A6C34878D82A}">
                    <a16:rowId xmlns:a16="http://schemas.microsoft.com/office/drawing/2014/main" val="3359901352"/>
                  </a:ext>
                </a:extLst>
              </a:tr>
              <a:tr h="370840">
                <a:tc>
                  <a:txBody>
                    <a:bodyPr/>
                    <a:lstStyle/>
                    <a:p>
                      <a:r>
                        <a:rPr lang="en-US" dirty="0"/>
                        <a:t>Call from any system</a:t>
                      </a:r>
                    </a:p>
                  </a:txBody>
                  <a:tcPr/>
                </a:tc>
                <a:tc>
                  <a:txBody>
                    <a:bodyPr/>
                    <a:lstStyle/>
                    <a:p>
                      <a:pPr algn="ctr"/>
                      <a:r>
                        <a:rPr lang="en-US" dirty="0"/>
                        <a:t>X</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10445949"/>
                  </a:ext>
                </a:extLst>
              </a:tr>
              <a:tr h="370840">
                <a:tc>
                  <a:txBody>
                    <a:bodyPr/>
                    <a:lstStyle/>
                    <a:p>
                      <a:r>
                        <a:rPr lang="en-US" dirty="0"/>
                        <a:t>Need &gt; O365 license</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3757156023"/>
                  </a:ext>
                </a:extLst>
              </a:tr>
              <a:tr h="370840">
                <a:tc>
                  <a:txBody>
                    <a:bodyPr/>
                    <a:lstStyle/>
                    <a:p>
                      <a:r>
                        <a:rPr lang="en-US" dirty="0"/>
                        <a:t>Brandable notifier</a:t>
                      </a:r>
                    </a:p>
                  </a:txBody>
                  <a:tcPr/>
                </a:tc>
                <a:tc>
                  <a:txBody>
                    <a:bodyPr/>
                    <a:lstStyle/>
                    <a:p>
                      <a:pPr algn="ctr"/>
                      <a:r>
                        <a:rPr lang="en-US" dirty="0"/>
                        <a:t>X</a:t>
                      </a:r>
                    </a:p>
                  </a:txBody>
                  <a:tcPr/>
                </a:tc>
                <a:tc>
                  <a:txBody>
                    <a:bodyPr/>
                    <a:lstStyle/>
                    <a:p>
                      <a:pPr algn="ctr"/>
                      <a:endParaRPr lang="en-US"/>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3365808810"/>
                  </a:ext>
                </a:extLst>
              </a:tr>
              <a:tr h="370840">
                <a:tc>
                  <a:txBody>
                    <a:bodyPr/>
                    <a:lstStyle/>
                    <a:p>
                      <a:r>
                        <a:rPr lang="en-US" dirty="0"/>
                        <a:t>IM individuals</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2735246637"/>
                  </a:ext>
                </a:extLst>
              </a:tr>
              <a:tr h="370840">
                <a:tc>
                  <a:txBody>
                    <a:bodyPr/>
                    <a:lstStyle/>
                    <a:p>
                      <a:r>
                        <a:rPr lang="en-US" dirty="0"/>
                        <a:t>Requires configuration of each team/channel</a:t>
                      </a:r>
                    </a:p>
                  </a:txBody>
                  <a:tcPr/>
                </a:tc>
                <a:tc>
                  <a:txBody>
                    <a:bodyPr/>
                    <a:lstStyle/>
                    <a:p>
                      <a:pPr algn="ctr"/>
                      <a:r>
                        <a:rPr lang="en-US" dirty="0"/>
                        <a:t>X</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8476642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Adaptive cards</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33407430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more than notify</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79157"/>
                  </a:ext>
                </a:extLst>
              </a:tr>
              <a:tr h="370840">
                <a:tc>
                  <a:txBody>
                    <a:bodyPr/>
                    <a:lstStyle/>
                    <a:p>
                      <a:r>
                        <a:rPr lang="en-US" dirty="0"/>
                        <a:t>Update posted message</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1620383684"/>
                  </a:ext>
                </a:extLst>
              </a:tr>
              <a:tr h="370840">
                <a:tc>
                  <a:txBody>
                    <a:bodyPr/>
                    <a:lstStyle/>
                    <a:p>
                      <a:r>
                        <a:rPr lang="en-US" dirty="0"/>
                        <a:t>Requires development</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r>
                        <a:rPr lang="en-US" dirty="0"/>
                        <a:t>X</a:t>
                      </a:r>
                    </a:p>
                  </a:txBody>
                  <a:tcPr/>
                </a:tc>
                <a:extLst>
                  <a:ext uri="{0D108BD9-81ED-4DB2-BD59-A6C34878D82A}">
                    <a16:rowId xmlns:a16="http://schemas.microsoft.com/office/drawing/2014/main" val="955501589"/>
                  </a:ext>
                </a:extLst>
              </a:tr>
            </a:tbl>
          </a:graphicData>
        </a:graphic>
      </p:graphicFrame>
      <p:sp>
        <p:nvSpPr>
          <p:cNvPr id="17" name="TextBox 16">
            <a:extLst>
              <a:ext uri="{FF2B5EF4-FFF2-40B4-BE49-F238E27FC236}">
                <a16:creationId xmlns:a16="http://schemas.microsoft.com/office/drawing/2014/main" id="{B90DC0EE-8B8F-4D0B-8643-BF3BEC16E79D}"/>
              </a:ext>
            </a:extLst>
          </p:cNvPr>
          <p:cNvSpPr txBox="1"/>
          <p:nvPr/>
        </p:nvSpPr>
        <p:spPr>
          <a:xfrm>
            <a:off x="0" y="6334780"/>
            <a:ext cx="9241312" cy="523220"/>
          </a:xfrm>
          <a:prstGeom prst="rect">
            <a:avLst/>
          </a:prstGeom>
          <a:noFill/>
        </p:spPr>
        <p:txBody>
          <a:bodyPr wrap="none" rtlCol="0">
            <a:spAutoFit/>
          </a:bodyPr>
          <a:lstStyle/>
          <a:p>
            <a:r>
              <a:rPr lang="en-US" sz="1400" dirty="0"/>
              <a:t>* You don’t have to configure in each channel, but you have to have access to the Team to configure the flow</a:t>
            </a:r>
          </a:p>
          <a:p>
            <a:r>
              <a:rPr lang="en-US" sz="1400" dirty="0"/>
              <a:t>** You have to install your bot for each Team/user you want to notify, but there is a way to proactively install via automation</a:t>
            </a:r>
          </a:p>
        </p:txBody>
      </p:sp>
      <p:pic>
        <p:nvPicPr>
          <p:cNvPr id="21" name="Graphic 20" descr="Baby crawling with solid fill">
            <a:extLst>
              <a:ext uri="{FF2B5EF4-FFF2-40B4-BE49-F238E27FC236}">
                <a16:creationId xmlns:a16="http://schemas.microsoft.com/office/drawing/2014/main" id="{B8BF2A78-6BA0-4979-8733-BC164B05F3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84312" y="276818"/>
            <a:ext cx="1371600" cy="1371600"/>
          </a:xfrm>
          <a:prstGeom prst="rect">
            <a:avLst/>
          </a:prstGeom>
        </p:spPr>
      </p:pic>
      <p:pic>
        <p:nvPicPr>
          <p:cNvPr id="23" name="Graphic 22" descr="Walk with solid fill">
            <a:extLst>
              <a:ext uri="{FF2B5EF4-FFF2-40B4-BE49-F238E27FC236}">
                <a16:creationId xmlns:a16="http://schemas.microsoft.com/office/drawing/2014/main" id="{509836E1-C06A-4682-8A39-C9B416F4EB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86086" y="276818"/>
            <a:ext cx="1371600" cy="1371600"/>
          </a:xfrm>
          <a:prstGeom prst="rect">
            <a:avLst/>
          </a:prstGeom>
        </p:spPr>
      </p:pic>
      <p:pic>
        <p:nvPicPr>
          <p:cNvPr id="25" name="Graphic 24" descr="Run with solid fill">
            <a:extLst>
              <a:ext uri="{FF2B5EF4-FFF2-40B4-BE49-F238E27FC236}">
                <a16:creationId xmlns:a16="http://schemas.microsoft.com/office/drawing/2014/main" id="{C72FF9D4-554C-42F0-8BD0-0D67DBBBCCF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21985" y="276818"/>
            <a:ext cx="1371600" cy="1371600"/>
          </a:xfrm>
          <a:prstGeom prst="rect">
            <a:avLst/>
          </a:prstGeom>
        </p:spPr>
      </p:pic>
      <p:pic>
        <p:nvPicPr>
          <p:cNvPr id="27" name="Graphic 26" descr="Run outline">
            <a:extLst>
              <a:ext uri="{FF2B5EF4-FFF2-40B4-BE49-F238E27FC236}">
                <a16:creationId xmlns:a16="http://schemas.microsoft.com/office/drawing/2014/main" id="{2CE91773-6975-46BA-9D22-92167EE1C30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02481" y="276818"/>
            <a:ext cx="1371600" cy="1371600"/>
          </a:xfrm>
          <a:prstGeom prst="rect">
            <a:avLst/>
          </a:prstGeom>
        </p:spPr>
      </p:pic>
    </p:spTree>
    <p:extLst>
      <p:ext uri="{BB962C8B-B14F-4D97-AF65-F5344CB8AC3E}">
        <p14:creationId xmlns:p14="http://schemas.microsoft.com/office/powerpoint/2010/main" val="388603890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E81E-224E-4091-8293-43467ABCA5F0}"/>
              </a:ext>
            </a:extLst>
          </p:cNvPr>
          <p:cNvSpPr>
            <a:spLocks noGrp="1"/>
          </p:cNvSpPr>
          <p:nvPr>
            <p:ph type="title"/>
          </p:nvPr>
        </p:nvSpPr>
        <p:spPr/>
        <p:txBody>
          <a:bodyPr/>
          <a:lstStyle/>
          <a:p>
            <a:r>
              <a:rPr lang="en-US" dirty="0"/>
              <a:t>Make it simpler for me, Corey…</a:t>
            </a:r>
          </a:p>
        </p:txBody>
      </p:sp>
      <p:graphicFrame>
        <p:nvGraphicFramePr>
          <p:cNvPr id="4" name="Table 4">
            <a:extLst>
              <a:ext uri="{FF2B5EF4-FFF2-40B4-BE49-F238E27FC236}">
                <a16:creationId xmlns:a16="http://schemas.microsoft.com/office/drawing/2014/main" id="{DC472B24-9D05-4C6B-8520-69C123AD0DC2}"/>
              </a:ext>
            </a:extLst>
          </p:cNvPr>
          <p:cNvGraphicFramePr>
            <a:graphicFrameLocks noGrp="1"/>
          </p:cNvGraphicFramePr>
          <p:nvPr>
            <p:ph sz="quarter" idx="10"/>
            <p:extLst>
              <p:ext uri="{D42A27DB-BD31-4B8C-83A1-F6EECF244321}">
                <p14:modId xmlns:p14="http://schemas.microsoft.com/office/powerpoint/2010/main" val="3624501193"/>
              </p:ext>
            </p:extLst>
          </p:nvPr>
        </p:nvGraphicFramePr>
        <p:xfrm>
          <a:off x="234286" y="2926080"/>
          <a:ext cx="11723428" cy="3474720"/>
        </p:xfrm>
        <a:graphic>
          <a:graphicData uri="http://schemas.openxmlformats.org/drawingml/2006/table">
            <a:tbl>
              <a:tblPr firstRow="1" bandRow="1">
                <a:tableStyleId>{69C7853C-536D-4A76-A0AE-DD22124D55A5}</a:tableStyleId>
              </a:tblPr>
              <a:tblGrid>
                <a:gridCol w="2421385">
                  <a:extLst>
                    <a:ext uri="{9D8B030D-6E8A-4147-A177-3AD203B41FA5}">
                      <a16:colId xmlns:a16="http://schemas.microsoft.com/office/drawing/2014/main" val="1778007478"/>
                    </a:ext>
                  </a:extLst>
                </a:gridCol>
                <a:gridCol w="2267985">
                  <a:extLst>
                    <a:ext uri="{9D8B030D-6E8A-4147-A177-3AD203B41FA5}">
                      <a16:colId xmlns:a16="http://schemas.microsoft.com/office/drawing/2014/main" val="3742355224"/>
                    </a:ext>
                  </a:extLst>
                </a:gridCol>
                <a:gridCol w="2344686">
                  <a:extLst>
                    <a:ext uri="{9D8B030D-6E8A-4147-A177-3AD203B41FA5}">
                      <a16:colId xmlns:a16="http://schemas.microsoft.com/office/drawing/2014/main" val="1482979731"/>
                    </a:ext>
                  </a:extLst>
                </a:gridCol>
                <a:gridCol w="2344686">
                  <a:extLst>
                    <a:ext uri="{9D8B030D-6E8A-4147-A177-3AD203B41FA5}">
                      <a16:colId xmlns:a16="http://schemas.microsoft.com/office/drawing/2014/main" val="809570404"/>
                    </a:ext>
                  </a:extLst>
                </a:gridCol>
                <a:gridCol w="2344686">
                  <a:extLst>
                    <a:ext uri="{9D8B030D-6E8A-4147-A177-3AD203B41FA5}">
                      <a16:colId xmlns:a16="http://schemas.microsoft.com/office/drawing/2014/main" val="3053398021"/>
                    </a:ext>
                  </a:extLst>
                </a:gridCol>
              </a:tblGrid>
              <a:tr h="370840">
                <a:tc>
                  <a:txBody>
                    <a:bodyPr/>
                    <a:lstStyle/>
                    <a:p>
                      <a:endParaRPr lang="en-US" dirty="0"/>
                    </a:p>
                  </a:txBody>
                  <a:tcPr/>
                </a:tc>
                <a:tc>
                  <a:txBody>
                    <a:bodyPr/>
                    <a:lstStyle/>
                    <a:p>
                      <a:pPr algn="ctr"/>
                      <a:r>
                        <a:rPr lang="en-US" dirty="0"/>
                        <a:t>CRAWL</a:t>
                      </a:r>
                    </a:p>
                    <a:p>
                      <a:pPr algn="ctr"/>
                      <a:r>
                        <a:rPr lang="en-US" dirty="0"/>
                        <a:t>Incoming Webhook</a:t>
                      </a:r>
                    </a:p>
                  </a:txBody>
                  <a:tcPr/>
                </a:tc>
                <a:tc>
                  <a:txBody>
                    <a:bodyPr/>
                    <a:lstStyle/>
                    <a:p>
                      <a:pPr algn="ctr"/>
                      <a:r>
                        <a:rPr lang="en-US" dirty="0"/>
                        <a:t>WALK</a:t>
                      </a:r>
                    </a:p>
                    <a:p>
                      <a:pPr algn="ctr"/>
                      <a:r>
                        <a:rPr lang="en-US" dirty="0"/>
                        <a:t>Power Automate + standard triggers</a:t>
                      </a:r>
                    </a:p>
                  </a:txBody>
                  <a:tcPr/>
                </a:tc>
                <a:tc>
                  <a:txBody>
                    <a:bodyPr/>
                    <a:lstStyle/>
                    <a:p>
                      <a:pPr algn="ctr"/>
                      <a:r>
                        <a:rPr lang="en-US" dirty="0"/>
                        <a:t>JOG</a:t>
                      </a:r>
                    </a:p>
                    <a:p>
                      <a:pPr algn="ctr"/>
                      <a:r>
                        <a:rPr lang="en-US" dirty="0"/>
                        <a:t>Power Automate + HTTP Trigger</a:t>
                      </a:r>
                    </a:p>
                  </a:txBody>
                  <a:tcPr/>
                </a:tc>
                <a:tc>
                  <a:txBody>
                    <a:bodyPr/>
                    <a:lstStyle/>
                    <a:p>
                      <a:pPr algn="ctr"/>
                      <a:r>
                        <a:rPr lang="en-US" dirty="0"/>
                        <a:t>RUN</a:t>
                      </a:r>
                    </a:p>
                    <a:p>
                      <a:pPr algn="ctr"/>
                      <a:r>
                        <a:rPr lang="en-US" dirty="0"/>
                        <a:t>C# bot</a:t>
                      </a:r>
                    </a:p>
                  </a:txBody>
                  <a:tcPr/>
                </a:tc>
                <a:extLst>
                  <a:ext uri="{0D108BD9-81ED-4DB2-BD59-A6C34878D82A}">
                    <a16:rowId xmlns:a16="http://schemas.microsoft.com/office/drawing/2014/main" val="3359901352"/>
                  </a:ext>
                </a:extLst>
              </a:tr>
              <a:tr h="370840">
                <a:tc>
                  <a:txBody>
                    <a:bodyPr/>
                    <a:lstStyle/>
                    <a:p>
                      <a:r>
                        <a:rPr lang="en-US" dirty="0"/>
                        <a:t>This approach is best for…</a:t>
                      </a:r>
                    </a:p>
                  </a:txBody>
                  <a:tcPr/>
                </a:tc>
                <a:tc>
                  <a:txBody>
                    <a:bodyPr/>
                    <a:lstStyle/>
                    <a:p>
                      <a:pPr algn="l"/>
                      <a:r>
                        <a:rPr lang="en-US" dirty="0"/>
                        <a:t>Send-and-forget notifications to limited number of Teams channels.</a:t>
                      </a:r>
                    </a:p>
                  </a:txBody>
                  <a:tcPr/>
                </a:tc>
                <a:tc>
                  <a:txBody>
                    <a:bodyPr/>
                    <a:lstStyle/>
                    <a:p>
                      <a:pPr algn="l"/>
                      <a:r>
                        <a:rPr lang="en-US" dirty="0"/>
                        <a:t>When you want to do more than notify when something happens </a:t>
                      </a:r>
                      <a:r>
                        <a:rPr lang="en-US" b="1" dirty="0"/>
                        <a:t>in</a:t>
                      </a:r>
                      <a:r>
                        <a:rPr lang="en-US" dirty="0"/>
                        <a:t> O365.</a:t>
                      </a:r>
                    </a:p>
                    <a:p>
                      <a:pPr algn="l"/>
                      <a:r>
                        <a:rPr lang="en-US" dirty="0"/>
                        <a:t>When branding doesn’t matter ,and you don’t need to update the notification.</a:t>
                      </a:r>
                    </a:p>
                  </a:txBody>
                  <a:tcPr/>
                </a:tc>
                <a:tc>
                  <a:txBody>
                    <a:bodyPr/>
                    <a:lstStyle/>
                    <a:p>
                      <a:pPr algn="l"/>
                      <a:r>
                        <a:rPr lang="en-US" dirty="0"/>
                        <a:t>When you want to do more than notify when something happens in </a:t>
                      </a:r>
                      <a:r>
                        <a:rPr lang="en-US" b="1" dirty="0"/>
                        <a:t>outside of </a:t>
                      </a:r>
                      <a:r>
                        <a:rPr lang="en-US" dirty="0"/>
                        <a:t>O365. When branding doesn’t matter, and you don’t need to update the notification.</a:t>
                      </a:r>
                    </a:p>
                  </a:txBody>
                  <a:tcPr/>
                </a:tc>
                <a:tc>
                  <a:txBody>
                    <a:bodyPr/>
                    <a:lstStyle/>
                    <a:p>
                      <a:pPr algn="l"/>
                      <a:r>
                        <a:rPr lang="en-US" dirty="0"/>
                        <a:t>Full, end-to-end communication process (including updates from Teams and/or the back-end system), like a Major Incident bot.</a:t>
                      </a:r>
                    </a:p>
                  </a:txBody>
                  <a:tcPr/>
                </a:tc>
                <a:extLst>
                  <a:ext uri="{0D108BD9-81ED-4DB2-BD59-A6C34878D82A}">
                    <a16:rowId xmlns:a16="http://schemas.microsoft.com/office/drawing/2014/main" val="10445949"/>
                  </a:ext>
                </a:extLst>
              </a:tr>
            </a:tbl>
          </a:graphicData>
        </a:graphic>
      </p:graphicFrame>
      <p:pic>
        <p:nvPicPr>
          <p:cNvPr id="3" name="Graphic 2" descr="Baby crawling with solid fill">
            <a:extLst>
              <a:ext uri="{FF2B5EF4-FFF2-40B4-BE49-F238E27FC236}">
                <a16:creationId xmlns:a16="http://schemas.microsoft.com/office/drawing/2014/main" id="{D4FE76E5-BA78-4FC5-82EE-A57D1F0CA7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17612" y="1554480"/>
            <a:ext cx="1371600" cy="1371600"/>
          </a:xfrm>
          <a:prstGeom prst="rect">
            <a:avLst/>
          </a:prstGeom>
        </p:spPr>
      </p:pic>
      <p:pic>
        <p:nvPicPr>
          <p:cNvPr id="5" name="Graphic 4" descr="Walk with solid fill">
            <a:extLst>
              <a:ext uri="{FF2B5EF4-FFF2-40B4-BE49-F238E27FC236}">
                <a16:creationId xmlns:a16="http://schemas.microsoft.com/office/drawing/2014/main" id="{EDC6A7CD-000A-4D7A-A726-5631B541B7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19386" y="1554480"/>
            <a:ext cx="1371600" cy="1371600"/>
          </a:xfrm>
          <a:prstGeom prst="rect">
            <a:avLst/>
          </a:prstGeom>
        </p:spPr>
      </p:pic>
      <p:pic>
        <p:nvPicPr>
          <p:cNvPr id="7" name="Graphic 6" descr="Run with solid fill">
            <a:extLst>
              <a:ext uri="{FF2B5EF4-FFF2-40B4-BE49-F238E27FC236}">
                <a16:creationId xmlns:a16="http://schemas.microsoft.com/office/drawing/2014/main" id="{9FAE97ED-96F0-439E-84B4-43CE8CEC1A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055285" y="1554480"/>
            <a:ext cx="1371600" cy="1371600"/>
          </a:xfrm>
          <a:prstGeom prst="rect">
            <a:avLst/>
          </a:prstGeom>
        </p:spPr>
      </p:pic>
      <p:pic>
        <p:nvPicPr>
          <p:cNvPr id="15" name="Graphic 14" descr="Run outline">
            <a:extLst>
              <a:ext uri="{FF2B5EF4-FFF2-40B4-BE49-F238E27FC236}">
                <a16:creationId xmlns:a16="http://schemas.microsoft.com/office/drawing/2014/main" id="{5F51DEB6-B26F-4C6A-87D1-1AFD488752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35781" y="1554480"/>
            <a:ext cx="1371600" cy="1371600"/>
          </a:xfrm>
          <a:prstGeom prst="rect">
            <a:avLst/>
          </a:prstGeom>
        </p:spPr>
      </p:pic>
    </p:spTree>
    <p:extLst>
      <p:ext uri="{BB962C8B-B14F-4D97-AF65-F5344CB8AC3E}">
        <p14:creationId xmlns:p14="http://schemas.microsoft.com/office/powerpoint/2010/main" val="68435621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6F08-A8E7-4A8D-BFE9-4BE6493F10B2}"/>
              </a:ext>
            </a:extLst>
          </p:cNvPr>
          <p:cNvSpPr>
            <a:spLocks noGrp="1"/>
          </p:cNvSpPr>
          <p:nvPr>
            <p:ph type="title"/>
          </p:nvPr>
        </p:nvSpPr>
        <p:spPr>
          <a:xfrm>
            <a:off x="586740" y="109181"/>
            <a:ext cx="11018520" cy="553998"/>
          </a:xfrm>
        </p:spPr>
        <p:txBody>
          <a:bodyPr/>
          <a:lstStyle/>
          <a:p>
            <a:r>
              <a:rPr lang="en-US" dirty="0"/>
              <a:t>Glossary</a:t>
            </a:r>
          </a:p>
        </p:txBody>
      </p:sp>
      <p:graphicFrame>
        <p:nvGraphicFramePr>
          <p:cNvPr id="4" name="Table 4">
            <a:extLst>
              <a:ext uri="{FF2B5EF4-FFF2-40B4-BE49-F238E27FC236}">
                <a16:creationId xmlns:a16="http://schemas.microsoft.com/office/drawing/2014/main" id="{61DDA750-6D06-459E-929C-6E72D97F59FA}"/>
              </a:ext>
            </a:extLst>
          </p:cNvPr>
          <p:cNvGraphicFramePr>
            <a:graphicFrameLocks noGrp="1"/>
          </p:cNvGraphicFramePr>
          <p:nvPr>
            <p:ph sz="quarter" idx="10"/>
            <p:extLst>
              <p:ext uri="{D42A27DB-BD31-4B8C-83A1-F6EECF244321}">
                <p14:modId xmlns:p14="http://schemas.microsoft.com/office/powerpoint/2010/main" val="3778930680"/>
              </p:ext>
            </p:extLst>
          </p:nvPr>
        </p:nvGraphicFramePr>
        <p:xfrm>
          <a:off x="230875" y="777468"/>
          <a:ext cx="11730250" cy="5882640"/>
        </p:xfrm>
        <a:graphic>
          <a:graphicData uri="http://schemas.openxmlformats.org/drawingml/2006/table">
            <a:tbl>
              <a:tblPr firstRow="1" bandRow="1">
                <a:tableStyleId>{69C7853C-536D-4A76-A0AE-DD22124D55A5}</a:tableStyleId>
              </a:tblPr>
              <a:tblGrid>
                <a:gridCol w="2340280">
                  <a:extLst>
                    <a:ext uri="{9D8B030D-6E8A-4147-A177-3AD203B41FA5}">
                      <a16:colId xmlns:a16="http://schemas.microsoft.com/office/drawing/2014/main" val="2273846433"/>
                    </a:ext>
                  </a:extLst>
                </a:gridCol>
                <a:gridCol w="9389970">
                  <a:extLst>
                    <a:ext uri="{9D8B030D-6E8A-4147-A177-3AD203B41FA5}">
                      <a16:colId xmlns:a16="http://schemas.microsoft.com/office/drawing/2014/main" val="2582776782"/>
                    </a:ext>
                  </a:extLst>
                </a:gridCol>
              </a:tblGrid>
              <a:tr h="370840">
                <a:tc>
                  <a:txBody>
                    <a:bodyPr/>
                    <a:lstStyle/>
                    <a:p>
                      <a:r>
                        <a:rPr lang="en-US" dirty="0"/>
                        <a:t>Term</a:t>
                      </a:r>
                    </a:p>
                  </a:txBody>
                  <a:tcPr/>
                </a:tc>
                <a:tc>
                  <a:txBody>
                    <a:bodyPr/>
                    <a:lstStyle/>
                    <a:p>
                      <a:r>
                        <a:rPr lang="en-US" dirty="0"/>
                        <a:t>Definition</a:t>
                      </a:r>
                    </a:p>
                  </a:txBody>
                  <a:tcPr/>
                </a:tc>
                <a:extLst>
                  <a:ext uri="{0D108BD9-81ED-4DB2-BD59-A6C34878D82A}">
                    <a16:rowId xmlns:a16="http://schemas.microsoft.com/office/drawing/2014/main" val="2156542197"/>
                  </a:ext>
                </a:extLst>
              </a:tr>
              <a:tr h="370840">
                <a:tc>
                  <a:txBody>
                    <a:bodyPr/>
                    <a:lstStyle/>
                    <a:p>
                      <a:r>
                        <a:rPr lang="en-US" dirty="0"/>
                        <a:t>Incoming webhook</a:t>
                      </a:r>
                    </a:p>
                  </a:txBody>
                  <a:tcPr/>
                </a:tc>
                <a:tc>
                  <a:txBody>
                    <a:bodyPr/>
                    <a:lstStyle/>
                    <a:p>
                      <a:r>
                        <a:rPr lang="en-US" dirty="0"/>
                        <a:t>Special type of Connector in Teams that provides a simple way for an external app to share content in team channels and are often used as tracking and notification tools. Teams provides a unique URL to which you send a JSON payload with the message that you want to POST, typically in a card format.</a:t>
                      </a:r>
                    </a:p>
                  </a:txBody>
                  <a:tcPr/>
                </a:tc>
                <a:extLst>
                  <a:ext uri="{0D108BD9-81ED-4DB2-BD59-A6C34878D82A}">
                    <a16:rowId xmlns:a16="http://schemas.microsoft.com/office/drawing/2014/main" val="621360964"/>
                  </a:ext>
                </a:extLst>
              </a:tr>
              <a:tr h="370840">
                <a:tc>
                  <a:txBody>
                    <a:bodyPr/>
                    <a:lstStyle/>
                    <a:p>
                      <a:r>
                        <a:rPr lang="en-US" dirty="0"/>
                        <a:t>Connector</a:t>
                      </a:r>
                    </a:p>
                  </a:txBody>
                  <a:tcPr/>
                </a:tc>
                <a:tc>
                  <a:txBody>
                    <a:bodyPr/>
                    <a:lstStyle/>
                    <a:p>
                      <a:r>
                        <a:rPr lang="en-US" dirty="0"/>
                        <a:t>Used to retrieve information and trigger flows to automate tasks (in Power Automate, for this discussion)</a:t>
                      </a:r>
                    </a:p>
                  </a:txBody>
                  <a:tcPr/>
                </a:tc>
                <a:extLst>
                  <a:ext uri="{0D108BD9-81ED-4DB2-BD59-A6C34878D82A}">
                    <a16:rowId xmlns:a16="http://schemas.microsoft.com/office/drawing/2014/main" val="3912339537"/>
                  </a:ext>
                </a:extLst>
              </a:tr>
              <a:tr h="370840">
                <a:tc>
                  <a:txBody>
                    <a:bodyPr/>
                    <a:lstStyle/>
                    <a:p>
                      <a:r>
                        <a:rPr lang="en-US" dirty="0"/>
                        <a:t>HTTP</a:t>
                      </a:r>
                    </a:p>
                  </a:txBody>
                  <a:tcPr/>
                </a:tc>
                <a:tc>
                  <a:txBody>
                    <a:bodyPr/>
                    <a:lstStyle/>
                    <a:p>
                      <a:r>
                        <a:rPr lang="en-US" dirty="0"/>
                        <a:t>What browsers and most IT systems communicate over</a:t>
                      </a:r>
                    </a:p>
                  </a:txBody>
                  <a:tcPr/>
                </a:tc>
                <a:extLst>
                  <a:ext uri="{0D108BD9-81ED-4DB2-BD59-A6C34878D82A}">
                    <a16:rowId xmlns:a16="http://schemas.microsoft.com/office/drawing/2014/main" val="3255399334"/>
                  </a:ext>
                </a:extLst>
              </a:tr>
              <a:tr h="370840">
                <a:tc>
                  <a:txBody>
                    <a:bodyPr/>
                    <a:lstStyle/>
                    <a:p>
                      <a:r>
                        <a:rPr lang="en-US" dirty="0"/>
                        <a:t>JSON</a:t>
                      </a:r>
                    </a:p>
                  </a:txBody>
                  <a:tcPr/>
                </a:tc>
                <a:tc>
                  <a:txBody>
                    <a:bodyPr/>
                    <a:lstStyle/>
                    <a:p>
                      <a:r>
                        <a:rPr lang="en-US" dirty="0"/>
                        <a:t>Message (text) format using curly braces and name-value pairs. Human-readable, but used to communicate between IT systems. Long live XML!</a:t>
                      </a:r>
                    </a:p>
                  </a:txBody>
                  <a:tcPr/>
                </a:tc>
                <a:extLst>
                  <a:ext uri="{0D108BD9-81ED-4DB2-BD59-A6C34878D82A}">
                    <a16:rowId xmlns:a16="http://schemas.microsoft.com/office/drawing/2014/main" val="3265095703"/>
                  </a:ext>
                </a:extLst>
              </a:tr>
              <a:tr h="370840">
                <a:tc>
                  <a:txBody>
                    <a:bodyPr/>
                    <a:lstStyle/>
                    <a:p>
                      <a:r>
                        <a:rPr lang="en-US" dirty="0"/>
                        <a:t>Postman</a:t>
                      </a:r>
                    </a:p>
                  </a:txBody>
                  <a:tcPr/>
                </a:tc>
                <a:tc>
                  <a:txBody>
                    <a:bodyPr/>
                    <a:lstStyle/>
                    <a:p>
                      <a:r>
                        <a:rPr lang="en-US" dirty="0"/>
                        <a:t>App you download to mimic systems making HTTP calls (</a:t>
                      </a:r>
                      <a:r>
                        <a:rPr lang="en-US" dirty="0">
                          <a:hlinkClick r:id="rId2"/>
                        </a:rPr>
                        <a:t>https://getpostman.com</a:t>
                      </a:r>
                      <a:r>
                        <a:rPr lang="en-US" dirty="0"/>
                        <a:t>)</a:t>
                      </a:r>
                    </a:p>
                  </a:txBody>
                  <a:tcPr/>
                </a:tc>
                <a:extLst>
                  <a:ext uri="{0D108BD9-81ED-4DB2-BD59-A6C34878D82A}">
                    <a16:rowId xmlns:a16="http://schemas.microsoft.com/office/drawing/2014/main" val="241995824"/>
                  </a:ext>
                </a:extLst>
              </a:tr>
              <a:tr h="370840">
                <a:tc>
                  <a:txBody>
                    <a:bodyPr/>
                    <a:lstStyle/>
                    <a:p>
                      <a:r>
                        <a:rPr lang="en-US" dirty="0"/>
                        <a:t>Adaptive Cards</a:t>
                      </a:r>
                    </a:p>
                  </a:txBody>
                  <a:tcPr/>
                </a:tc>
                <a:tc>
                  <a:txBody>
                    <a:bodyPr/>
                    <a:lstStyle/>
                    <a:p>
                      <a:r>
                        <a:rPr lang="en-US" dirty="0"/>
                        <a:t>Platform-agnostic snippets of UI, authored in JSON, that apps and services can openly exchange. When delivered to a specific app, the JSON is transformed into native UI that automatically adapts to its surroundings. It helps design and integrate light-weight UI for all major platforms and frameworks. (</a:t>
                      </a:r>
                      <a:r>
                        <a:rPr lang="en-US" dirty="0">
                          <a:hlinkClick r:id="rId3"/>
                        </a:rPr>
                        <a:t>https://adaptivecards.io</a:t>
                      </a:r>
                      <a:r>
                        <a:rPr lang="en-US" dirty="0"/>
                        <a:t>)</a:t>
                      </a:r>
                    </a:p>
                  </a:txBody>
                  <a:tcPr/>
                </a:tc>
                <a:extLst>
                  <a:ext uri="{0D108BD9-81ED-4DB2-BD59-A6C34878D82A}">
                    <a16:rowId xmlns:a16="http://schemas.microsoft.com/office/drawing/2014/main" val="3407245191"/>
                  </a:ext>
                </a:extLst>
              </a:tr>
              <a:tr h="370840">
                <a:tc>
                  <a:txBody>
                    <a:bodyPr/>
                    <a:lstStyle/>
                    <a:p>
                      <a:r>
                        <a:rPr lang="en-US" dirty="0"/>
                        <a:t>Power Automate</a:t>
                      </a:r>
                    </a:p>
                  </a:txBody>
                  <a:tcPr/>
                </a:tc>
                <a:tc>
                  <a:txBody>
                    <a:bodyPr/>
                    <a:lstStyle/>
                    <a:p>
                      <a:r>
                        <a:rPr lang="en-US" dirty="0"/>
                        <a:t>FKA Microsoft Flow. Low-code, power-user platform for building workflows.</a:t>
                      </a:r>
                    </a:p>
                  </a:txBody>
                  <a:tcPr/>
                </a:tc>
                <a:extLst>
                  <a:ext uri="{0D108BD9-81ED-4DB2-BD59-A6C34878D82A}">
                    <a16:rowId xmlns:a16="http://schemas.microsoft.com/office/drawing/2014/main" val="4039992608"/>
                  </a:ext>
                </a:extLst>
              </a:tr>
              <a:tr h="370840">
                <a:tc>
                  <a:txBody>
                    <a:bodyPr/>
                    <a:lstStyle/>
                    <a:p>
                      <a:r>
                        <a:rPr lang="en-US" dirty="0"/>
                        <a:t>Microsoft Graph</a:t>
                      </a:r>
                    </a:p>
                  </a:txBody>
                  <a:tcPr/>
                </a:tc>
                <a:tc>
                  <a:txBody>
                    <a:bodyPr/>
                    <a:lstStyle/>
                    <a:p>
                      <a:r>
                        <a:rPr lang="en-US" dirty="0"/>
                        <a:t>API to get data in and out of M365</a:t>
                      </a:r>
                    </a:p>
                  </a:txBody>
                  <a:tcPr/>
                </a:tc>
                <a:extLst>
                  <a:ext uri="{0D108BD9-81ED-4DB2-BD59-A6C34878D82A}">
                    <a16:rowId xmlns:a16="http://schemas.microsoft.com/office/drawing/2014/main" val="1384823401"/>
                  </a:ext>
                </a:extLst>
              </a:tr>
              <a:tr h="370840">
                <a:tc>
                  <a:txBody>
                    <a:bodyPr/>
                    <a:lstStyle/>
                    <a:p>
                      <a:r>
                        <a:rPr lang="en-US" dirty="0"/>
                        <a:t>C#</a:t>
                      </a:r>
                    </a:p>
                  </a:txBody>
                  <a:tcPr/>
                </a:tc>
                <a:tc>
                  <a:txBody>
                    <a:bodyPr/>
                    <a:lstStyle/>
                    <a:p>
                      <a:r>
                        <a:rPr lang="en-US" dirty="0"/>
                        <a:t>Programming language</a:t>
                      </a:r>
                    </a:p>
                  </a:txBody>
                  <a:tcPr/>
                </a:tc>
                <a:extLst>
                  <a:ext uri="{0D108BD9-81ED-4DB2-BD59-A6C34878D82A}">
                    <a16:rowId xmlns:a16="http://schemas.microsoft.com/office/drawing/2014/main" val="1175923123"/>
                  </a:ext>
                </a:extLst>
              </a:tr>
            </a:tbl>
          </a:graphicData>
        </a:graphic>
      </p:graphicFrame>
    </p:spTree>
    <p:extLst>
      <p:ext uri="{BB962C8B-B14F-4D97-AF65-F5344CB8AC3E}">
        <p14:creationId xmlns:p14="http://schemas.microsoft.com/office/powerpoint/2010/main" val="183152242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F8F4F-A1C9-456A-8F65-ED175FEA6F8C}"/>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33B6BFC0-ABEC-42D6-8E71-1B91BBE81692}"/>
              </a:ext>
            </a:extLst>
          </p:cNvPr>
          <p:cNvSpPr>
            <a:spLocks noGrp="1"/>
          </p:cNvSpPr>
          <p:nvPr>
            <p:ph sz="quarter" idx="10"/>
          </p:nvPr>
        </p:nvSpPr>
        <p:spPr/>
        <p:txBody>
          <a:bodyPr/>
          <a:lstStyle/>
          <a:p>
            <a:r>
              <a:rPr lang="en-US" dirty="0"/>
              <a:t>Follow instructions for all of today’s demonstrations at </a:t>
            </a:r>
            <a:r>
              <a:rPr lang="en-US" dirty="0">
                <a:hlinkClick r:id="rId2"/>
              </a:rPr>
              <a:t>https://github.com/cdbuzzell/TeamsPriorityIncidentResponse</a:t>
            </a:r>
            <a:endParaRPr lang="en-US" dirty="0"/>
          </a:p>
          <a:p>
            <a:r>
              <a:rPr lang="en-US" dirty="0"/>
              <a:t>Create prototype of incident-type notification/update at </a:t>
            </a:r>
            <a:r>
              <a:rPr lang="en-US" dirty="0">
                <a:hlinkClick r:id="rId3"/>
              </a:rPr>
              <a:t>https://github.com/cdbuzzell/TeamsProactiveMessage</a:t>
            </a:r>
            <a:r>
              <a:rPr lang="en-US" dirty="0"/>
              <a:t> </a:t>
            </a:r>
          </a:p>
          <a:p>
            <a:r>
              <a:rPr lang="en-US" dirty="0"/>
              <a:t>Look at Company Communicator for production-ready proactive messages: </a:t>
            </a:r>
            <a:r>
              <a:rPr lang="en-US" dirty="0">
                <a:hlinkClick r:id="rId4"/>
              </a:rPr>
              <a:t>https://aka.ms/CompanyCommunicator</a:t>
            </a:r>
            <a:r>
              <a:rPr lang="en-US" dirty="0"/>
              <a:t> </a:t>
            </a:r>
          </a:p>
        </p:txBody>
      </p:sp>
    </p:spTree>
    <p:extLst>
      <p:ext uri="{BB962C8B-B14F-4D97-AF65-F5344CB8AC3E}">
        <p14:creationId xmlns:p14="http://schemas.microsoft.com/office/powerpoint/2010/main" val="4851360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199" y="2979778"/>
            <a:ext cx="10146005" cy="553998"/>
          </a:xfrm>
        </p:spPr>
        <p:txBody>
          <a:bodyPr/>
          <a:lstStyle/>
          <a:p>
            <a:r>
              <a:rPr lang="en-US" dirty="0"/>
              <a:t>Automating messages in Teams: Crawl, Walk, Run</a:t>
            </a:r>
          </a:p>
        </p:txBody>
      </p:sp>
      <p:sp>
        <p:nvSpPr>
          <p:cNvPr id="5" name="Text Placeholder 4"/>
          <p:cNvSpPr>
            <a:spLocks noGrp="1"/>
          </p:cNvSpPr>
          <p:nvPr>
            <p:ph type="body" sz="quarter" idx="12"/>
          </p:nvPr>
        </p:nvSpPr>
        <p:spPr/>
        <p:txBody>
          <a:bodyPr/>
          <a:lstStyle/>
          <a:p>
            <a:r>
              <a:rPr lang="en-US" dirty="0"/>
              <a:t>Corey Buzzell</a:t>
            </a:r>
          </a:p>
          <a:p>
            <a:r>
              <a:rPr lang="en-US" dirty="0"/>
              <a:t>Principal Architect</a:t>
            </a:r>
          </a:p>
          <a:p>
            <a:r>
              <a:rPr lang="en-US" dirty="0"/>
              <a:t>Microsoft Technology Center, Minneapolis</a:t>
            </a:r>
          </a:p>
        </p:txBody>
      </p:sp>
      <p:sp>
        <p:nvSpPr>
          <p:cNvPr id="2" name="Text Placeholder 4">
            <a:extLst>
              <a:ext uri="{FF2B5EF4-FFF2-40B4-BE49-F238E27FC236}">
                <a16:creationId xmlns:a16="http://schemas.microsoft.com/office/drawing/2014/main" id="{4668E674-B766-40DD-99D4-13AC03D07220}"/>
              </a:ext>
            </a:extLst>
          </p:cNvPr>
          <p:cNvSpPr txBox="1">
            <a:spLocks/>
          </p:cNvSpPr>
          <p:nvPr/>
        </p:nvSpPr>
        <p:spPr>
          <a:xfrm>
            <a:off x="584200" y="6123991"/>
            <a:ext cx="11079066" cy="492443"/>
          </a:xfrm>
          <a:prstGeom prst="rect">
            <a:avLst/>
          </a:prstGeom>
          <a:solidFill>
            <a:srgbClr val="FFC000"/>
          </a:solidFill>
          <a:ln>
            <a:solidFill>
              <a:srgbClr val="FFC000"/>
            </a:solidFill>
          </a:ln>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bg1"/>
                </a:solidFill>
              </a:rPr>
              <a:t>  Download this deck now at https://aka.ms/cbuzz/AutoMsgs  </a:t>
            </a:r>
          </a:p>
        </p:txBody>
      </p:sp>
    </p:spTree>
    <p:extLst>
      <p:ext uri="{BB962C8B-B14F-4D97-AF65-F5344CB8AC3E}">
        <p14:creationId xmlns:p14="http://schemas.microsoft.com/office/powerpoint/2010/main" val="11491330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86C40-EB89-4461-BF93-244FD031859E}"/>
              </a:ext>
            </a:extLst>
          </p:cNvPr>
          <p:cNvSpPr>
            <a:spLocks noGrp="1"/>
          </p:cNvSpPr>
          <p:nvPr>
            <p:ph type="title"/>
          </p:nvPr>
        </p:nvSpPr>
        <p:spPr/>
        <p:txBody>
          <a:bodyPr/>
          <a:lstStyle/>
          <a:p>
            <a:r>
              <a:rPr lang="en-US" dirty="0"/>
              <a:t>Why automate messages in Teams?</a:t>
            </a:r>
          </a:p>
        </p:txBody>
      </p:sp>
      <p:sp>
        <p:nvSpPr>
          <p:cNvPr id="3" name="Content Placeholder 2">
            <a:extLst>
              <a:ext uri="{FF2B5EF4-FFF2-40B4-BE49-F238E27FC236}">
                <a16:creationId xmlns:a16="http://schemas.microsoft.com/office/drawing/2014/main" id="{E77546C5-5673-4E31-9BF5-60576DCB372F}"/>
              </a:ext>
            </a:extLst>
          </p:cNvPr>
          <p:cNvSpPr>
            <a:spLocks noGrp="1"/>
          </p:cNvSpPr>
          <p:nvPr>
            <p:ph sz="quarter" idx="10"/>
          </p:nvPr>
        </p:nvSpPr>
        <p:spPr/>
        <p:txBody>
          <a:bodyPr/>
          <a:lstStyle/>
          <a:p>
            <a:r>
              <a:rPr lang="en-US" dirty="0"/>
              <a:t>Replace email/Slack notifications</a:t>
            </a:r>
          </a:p>
          <a:p>
            <a:r>
              <a:rPr lang="en-US" dirty="0"/>
              <a:t>Notify a channel so that we don’t have to forward emails</a:t>
            </a:r>
          </a:p>
          <a:p>
            <a:r>
              <a:rPr lang="en-US" dirty="0"/>
              <a:t>Send notifications directly from other systems</a:t>
            </a:r>
          </a:p>
          <a:p>
            <a:r>
              <a:rPr lang="en-US" dirty="0"/>
              <a:t>Send alerts from your build, deployment and monitoring services</a:t>
            </a:r>
          </a:p>
          <a:p>
            <a:r>
              <a:rPr lang="en-US" dirty="0"/>
              <a:t>Collaborate on major incidents</a:t>
            </a:r>
          </a:p>
          <a:p>
            <a:endParaRPr lang="en-US" dirty="0"/>
          </a:p>
        </p:txBody>
      </p:sp>
    </p:spTree>
    <p:extLst>
      <p:ext uri="{BB962C8B-B14F-4D97-AF65-F5344CB8AC3E}">
        <p14:creationId xmlns:p14="http://schemas.microsoft.com/office/powerpoint/2010/main" val="73533682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490B7-E7C9-40ED-BAE4-76FD7E1369FA}"/>
              </a:ext>
            </a:extLst>
          </p:cNvPr>
          <p:cNvSpPr>
            <a:spLocks noGrp="1"/>
          </p:cNvSpPr>
          <p:nvPr>
            <p:ph type="title"/>
          </p:nvPr>
        </p:nvSpPr>
        <p:spPr/>
        <p:txBody>
          <a:bodyPr/>
          <a:lstStyle/>
          <a:p>
            <a:r>
              <a:rPr lang="en-US" dirty="0"/>
              <a:t>Approaches we’ll talk about today…</a:t>
            </a:r>
          </a:p>
        </p:txBody>
      </p:sp>
      <p:graphicFrame>
        <p:nvGraphicFramePr>
          <p:cNvPr id="3" name="Table 4">
            <a:extLst>
              <a:ext uri="{FF2B5EF4-FFF2-40B4-BE49-F238E27FC236}">
                <a16:creationId xmlns:a16="http://schemas.microsoft.com/office/drawing/2014/main" id="{3AEF3E94-D35B-4102-8BD6-16A88C2B4185}"/>
              </a:ext>
            </a:extLst>
          </p:cNvPr>
          <p:cNvGraphicFramePr>
            <a:graphicFrameLocks noGrp="1"/>
          </p:cNvGraphicFramePr>
          <p:nvPr>
            <p:extLst>
              <p:ext uri="{D42A27DB-BD31-4B8C-83A1-F6EECF244321}">
                <p14:modId xmlns:p14="http://schemas.microsoft.com/office/powerpoint/2010/main" val="3968415154"/>
              </p:ext>
            </p:extLst>
          </p:nvPr>
        </p:nvGraphicFramePr>
        <p:xfrm>
          <a:off x="240484" y="3576603"/>
          <a:ext cx="11711032" cy="1889760"/>
        </p:xfrm>
        <a:graphic>
          <a:graphicData uri="http://schemas.openxmlformats.org/drawingml/2006/table">
            <a:tbl>
              <a:tblPr firstRow="1" bandRow="1">
                <a:tableStyleId>{69C7853C-536D-4A76-A0AE-DD22124D55A5}</a:tableStyleId>
              </a:tblPr>
              <a:tblGrid>
                <a:gridCol w="2927758">
                  <a:extLst>
                    <a:ext uri="{9D8B030D-6E8A-4147-A177-3AD203B41FA5}">
                      <a16:colId xmlns:a16="http://schemas.microsoft.com/office/drawing/2014/main" val="273783124"/>
                    </a:ext>
                  </a:extLst>
                </a:gridCol>
                <a:gridCol w="2927758">
                  <a:extLst>
                    <a:ext uri="{9D8B030D-6E8A-4147-A177-3AD203B41FA5}">
                      <a16:colId xmlns:a16="http://schemas.microsoft.com/office/drawing/2014/main" val="4206322732"/>
                    </a:ext>
                  </a:extLst>
                </a:gridCol>
                <a:gridCol w="2927758">
                  <a:extLst>
                    <a:ext uri="{9D8B030D-6E8A-4147-A177-3AD203B41FA5}">
                      <a16:colId xmlns:a16="http://schemas.microsoft.com/office/drawing/2014/main" val="4291374215"/>
                    </a:ext>
                  </a:extLst>
                </a:gridCol>
                <a:gridCol w="2927758">
                  <a:extLst>
                    <a:ext uri="{9D8B030D-6E8A-4147-A177-3AD203B41FA5}">
                      <a16:colId xmlns:a16="http://schemas.microsoft.com/office/drawing/2014/main" val="2823306370"/>
                    </a:ext>
                  </a:extLst>
                </a:gridCol>
              </a:tblGrid>
              <a:tr h="370840">
                <a:tc>
                  <a:txBody>
                    <a:bodyPr/>
                    <a:lstStyle/>
                    <a:p>
                      <a:pPr algn="ctr"/>
                      <a:r>
                        <a:rPr lang="en-US" sz="2800" dirty="0"/>
                        <a:t>Crawl</a:t>
                      </a:r>
                    </a:p>
                  </a:txBody>
                  <a:tcPr/>
                </a:tc>
                <a:tc>
                  <a:txBody>
                    <a:bodyPr/>
                    <a:lstStyle/>
                    <a:p>
                      <a:pPr algn="ctr"/>
                      <a:r>
                        <a:rPr lang="en-US" sz="2800" dirty="0"/>
                        <a:t>Walk</a:t>
                      </a:r>
                    </a:p>
                  </a:txBody>
                  <a:tcPr/>
                </a:tc>
                <a:tc>
                  <a:txBody>
                    <a:bodyPr/>
                    <a:lstStyle/>
                    <a:p>
                      <a:pPr algn="ctr"/>
                      <a:r>
                        <a:rPr lang="en-US" sz="2800" dirty="0"/>
                        <a:t>Jog</a:t>
                      </a:r>
                    </a:p>
                  </a:txBody>
                  <a:tcPr/>
                </a:tc>
                <a:tc>
                  <a:txBody>
                    <a:bodyPr/>
                    <a:lstStyle/>
                    <a:p>
                      <a:pPr algn="ctr"/>
                      <a:r>
                        <a:rPr lang="en-US" sz="2800" dirty="0"/>
                        <a:t>Run</a:t>
                      </a:r>
                    </a:p>
                  </a:txBody>
                  <a:tcPr/>
                </a:tc>
                <a:extLst>
                  <a:ext uri="{0D108BD9-81ED-4DB2-BD59-A6C34878D82A}">
                    <a16:rowId xmlns:a16="http://schemas.microsoft.com/office/drawing/2014/main" val="3759177492"/>
                  </a:ext>
                </a:extLst>
              </a:tr>
              <a:tr h="370840">
                <a:tc>
                  <a:txBody>
                    <a:bodyPr/>
                    <a:lstStyle/>
                    <a:p>
                      <a:pPr algn="ctr"/>
                      <a:r>
                        <a:rPr lang="en-US" sz="2800" dirty="0"/>
                        <a:t>Incoming Webhook</a:t>
                      </a:r>
                    </a:p>
                  </a:txBody>
                  <a:tcPr/>
                </a:tc>
                <a:tc>
                  <a:txBody>
                    <a:bodyPr/>
                    <a:lstStyle/>
                    <a:p>
                      <a:pPr algn="ctr"/>
                      <a:r>
                        <a:rPr lang="en-US" sz="2800" dirty="0"/>
                        <a:t>Power Automate + standard triggers</a:t>
                      </a:r>
                    </a:p>
                  </a:txBody>
                  <a:tcPr/>
                </a:tc>
                <a:tc>
                  <a:txBody>
                    <a:bodyPr/>
                    <a:lstStyle/>
                    <a:p>
                      <a:pPr algn="ctr"/>
                      <a:r>
                        <a:rPr lang="en-US" sz="2800" dirty="0"/>
                        <a:t>Power Automate + HTTP trigger</a:t>
                      </a:r>
                    </a:p>
                  </a:txBody>
                  <a:tcPr/>
                </a:tc>
                <a:tc>
                  <a:txBody>
                    <a:bodyPr/>
                    <a:lstStyle/>
                    <a:p>
                      <a:pPr algn="ctr"/>
                      <a:r>
                        <a:rPr lang="en-US" sz="2800" dirty="0"/>
                        <a:t>C# bot</a:t>
                      </a:r>
                    </a:p>
                  </a:txBody>
                  <a:tcPr/>
                </a:tc>
                <a:extLst>
                  <a:ext uri="{0D108BD9-81ED-4DB2-BD59-A6C34878D82A}">
                    <a16:rowId xmlns:a16="http://schemas.microsoft.com/office/drawing/2014/main" val="1189714147"/>
                  </a:ext>
                </a:extLst>
              </a:tr>
            </a:tbl>
          </a:graphicData>
        </a:graphic>
      </p:graphicFrame>
      <p:pic>
        <p:nvPicPr>
          <p:cNvPr id="6" name="Graphic 5" descr="Baby crawling with solid fill">
            <a:extLst>
              <a:ext uri="{FF2B5EF4-FFF2-40B4-BE49-F238E27FC236}">
                <a16:creationId xmlns:a16="http://schemas.microsoft.com/office/drawing/2014/main" id="{F513489B-3F2D-4837-88DE-93CFFDE69A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62" y="1866123"/>
            <a:ext cx="1710520" cy="1710520"/>
          </a:xfrm>
          <a:prstGeom prst="rect">
            <a:avLst/>
          </a:prstGeom>
        </p:spPr>
      </p:pic>
      <p:pic>
        <p:nvPicPr>
          <p:cNvPr id="5" name="Graphic 4" descr="Walk with solid fill">
            <a:extLst>
              <a:ext uri="{FF2B5EF4-FFF2-40B4-BE49-F238E27FC236}">
                <a16:creationId xmlns:a16="http://schemas.microsoft.com/office/drawing/2014/main" id="{404BBBEC-8702-4AA8-BACD-31B29053A2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00297" y="1866162"/>
            <a:ext cx="1710519" cy="1710519"/>
          </a:xfrm>
          <a:prstGeom prst="rect">
            <a:avLst/>
          </a:prstGeom>
        </p:spPr>
      </p:pic>
      <p:pic>
        <p:nvPicPr>
          <p:cNvPr id="9" name="Graphic 8" descr="Run with solid fill">
            <a:extLst>
              <a:ext uri="{FF2B5EF4-FFF2-40B4-BE49-F238E27FC236}">
                <a16:creationId xmlns:a16="http://schemas.microsoft.com/office/drawing/2014/main" id="{5214FCCC-9C63-4BB4-ADB2-E8F769014A1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31410" y="1866162"/>
            <a:ext cx="1709928" cy="1709928"/>
          </a:xfrm>
          <a:prstGeom prst="rect">
            <a:avLst/>
          </a:prstGeom>
        </p:spPr>
      </p:pic>
      <p:pic>
        <p:nvPicPr>
          <p:cNvPr id="13" name="Graphic 12" descr="Run outline">
            <a:extLst>
              <a:ext uri="{FF2B5EF4-FFF2-40B4-BE49-F238E27FC236}">
                <a16:creationId xmlns:a16="http://schemas.microsoft.com/office/drawing/2014/main" id="{466B8F55-BE31-4A2F-A9ED-31673CF3170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49931" y="1866162"/>
            <a:ext cx="1709928" cy="1709928"/>
          </a:xfrm>
          <a:prstGeom prst="rect">
            <a:avLst/>
          </a:prstGeom>
        </p:spPr>
      </p:pic>
    </p:spTree>
    <p:extLst>
      <p:ext uri="{BB962C8B-B14F-4D97-AF65-F5344CB8AC3E}">
        <p14:creationId xmlns:p14="http://schemas.microsoft.com/office/powerpoint/2010/main" val="17295940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09B4F-8272-4F99-B8D0-C626BCD078B9}"/>
              </a:ext>
            </a:extLst>
          </p:cNvPr>
          <p:cNvSpPr>
            <a:spLocks noGrp="1"/>
          </p:cNvSpPr>
          <p:nvPr>
            <p:ph type="title"/>
          </p:nvPr>
        </p:nvSpPr>
        <p:spPr/>
        <p:txBody>
          <a:bodyPr/>
          <a:lstStyle/>
          <a:p>
            <a:r>
              <a:rPr lang="en-US" dirty="0"/>
              <a:t>Quick survey to understand audience background…</a:t>
            </a:r>
          </a:p>
        </p:txBody>
      </p:sp>
      <p:sp>
        <p:nvSpPr>
          <p:cNvPr id="3" name="Content Placeholder 2">
            <a:extLst>
              <a:ext uri="{FF2B5EF4-FFF2-40B4-BE49-F238E27FC236}">
                <a16:creationId xmlns:a16="http://schemas.microsoft.com/office/drawing/2014/main" id="{6A0B6782-F231-4462-8A97-CD380EA35A2D}"/>
              </a:ext>
            </a:extLst>
          </p:cNvPr>
          <p:cNvSpPr>
            <a:spLocks noGrp="1"/>
          </p:cNvSpPr>
          <p:nvPr>
            <p:ph sz="quarter" idx="10"/>
          </p:nvPr>
        </p:nvSpPr>
        <p:spPr/>
        <p:txBody>
          <a:bodyPr>
            <a:normAutofit/>
          </a:bodyPr>
          <a:lstStyle/>
          <a:p>
            <a:pPr marL="0" indent="0">
              <a:buNone/>
            </a:pPr>
            <a:r>
              <a:rPr lang="en-US" sz="4800" dirty="0">
                <a:hlinkClick r:id="rId2"/>
              </a:rPr>
              <a:t>https://aka.ms/cbuzz/survey</a:t>
            </a:r>
            <a:r>
              <a:rPr lang="en-US" sz="4800" dirty="0"/>
              <a:t> </a:t>
            </a:r>
          </a:p>
        </p:txBody>
      </p:sp>
      <p:pic>
        <p:nvPicPr>
          <p:cNvPr id="5" name="Picture 4">
            <a:extLst>
              <a:ext uri="{FF2B5EF4-FFF2-40B4-BE49-F238E27FC236}">
                <a16:creationId xmlns:a16="http://schemas.microsoft.com/office/drawing/2014/main" id="{29CD887E-399B-4F9D-A230-59FC577A0CF4}"/>
              </a:ext>
            </a:extLst>
          </p:cNvPr>
          <p:cNvPicPr>
            <a:picLocks noChangeAspect="1"/>
          </p:cNvPicPr>
          <p:nvPr/>
        </p:nvPicPr>
        <p:blipFill>
          <a:blip r:embed="rId3"/>
          <a:stretch>
            <a:fillRect/>
          </a:stretch>
        </p:blipFill>
        <p:spPr>
          <a:xfrm>
            <a:off x="2309284" y="2643086"/>
            <a:ext cx="7573432" cy="60015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765113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1DDA8-85D2-4215-AD73-9CB96B9B8BB6}"/>
              </a:ext>
            </a:extLst>
          </p:cNvPr>
          <p:cNvSpPr>
            <a:spLocks noGrp="1"/>
          </p:cNvSpPr>
          <p:nvPr>
            <p:ph type="title"/>
          </p:nvPr>
        </p:nvSpPr>
        <p:spPr/>
        <p:txBody>
          <a:bodyPr/>
          <a:lstStyle/>
          <a:p>
            <a:r>
              <a:rPr lang="en-US" dirty="0"/>
              <a:t>Crawl: Incoming webhook</a:t>
            </a:r>
          </a:p>
        </p:txBody>
      </p:sp>
      <p:pic>
        <p:nvPicPr>
          <p:cNvPr id="11" name="Picture 10">
            <a:extLst>
              <a:ext uri="{FF2B5EF4-FFF2-40B4-BE49-F238E27FC236}">
                <a16:creationId xmlns:a16="http://schemas.microsoft.com/office/drawing/2014/main" id="{63EC271C-BC0C-4A25-80E0-B2850EBDC0C7}"/>
              </a:ext>
            </a:extLst>
          </p:cNvPr>
          <p:cNvPicPr>
            <a:picLocks noChangeAspect="1"/>
          </p:cNvPicPr>
          <p:nvPr/>
        </p:nvPicPr>
        <p:blipFill>
          <a:blip r:embed="rId2"/>
          <a:stretch>
            <a:fillRect/>
          </a:stretch>
        </p:blipFill>
        <p:spPr>
          <a:xfrm>
            <a:off x="1300912" y="2512139"/>
            <a:ext cx="9288171" cy="3343742"/>
          </a:xfrm>
          <a:prstGeom prst="rect">
            <a:avLst/>
          </a:prstGeom>
          <a:ln>
            <a:noFill/>
          </a:ln>
          <a:effectLst>
            <a:outerShdw blurRad="292100" dist="139700" dir="2700000" algn="tl" rotWithShape="0">
              <a:srgbClr val="333333">
                <a:alpha val="65000"/>
              </a:srgbClr>
            </a:outerShdw>
          </a:effectLst>
        </p:spPr>
      </p:pic>
      <p:pic>
        <p:nvPicPr>
          <p:cNvPr id="7" name="Graphic 6" descr="Baby crawling with solid fill">
            <a:extLst>
              <a:ext uri="{FF2B5EF4-FFF2-40B4-BE49-F238E27FC236}">
                <a16:creationId xmlns:a16="http://schemas.microsoft.com/office/drawing/2014/main" id="{19BF4936-0F73-4499-B057-0EF429ECBE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81480" y="-263162"/>
            <a:ext cx="1710520" cy="1710520"/>
          </a:xfrm>
          <a:prstGeom prst="rect">
            <a:avLst/>
          </a:prstGeom>
        </p:spPr>
      </p:pic>
    </p:spTree>
    <p:extLst>
      <p:ext uri="{BB962C8B-B14F-4D97-AF65-F5344CB8AC3E}">
        <p14:creationId xmlns:p14="http://schemas.microsoft.com/office/powerpoint/2010/main" val="167669458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1DDA8-85D2-4215-AD73-9CB96B9B8BB6}"/>
              </a:ext>
            </a:extLst>
          </p:cNvPr>
          <p:cNvSpPr>
            <a:spLocks noGrp="1"/>
          </p:cNvSpPr>
          <p:nvPr>
            <p:ph type="title"/>
          </p:nvPr>
        </p:nvSpPr>
        <p:spPr/>
        <p:txBody>
          <a:bodyPr/>
          <a:lstStyle/>
          <a:p>
            <a:r>
              <a:rPr lang="en-US" dirty="0"/>
              <a:t>Crawl: Incoming webhook</a:t>
            </a:r>
          </a:p>
        </p:txBody>
      </p:sp>
      <p:pic>
        <p:nvPicPr>
          <p:cNvPr id="7" name="Picture 6">
            <a:extLst>
              <a:ext uri="{FF2B5EF4-FFF2-40B4-BE49-F238E27FC236}">
                <a16:creationId xmlns:a16="http://schemas.microsoft.com/office/drawing/2014/main" id="{AE1A8365-4E45-4AA3-9899-C13E3B91D9EB}"/>
              </a:ext>
            </a:extLst>
          </p:cNvPr>
          <p:cNvPicPr>
            <a:picLocks noChangeAspect="1"/>
          </p:cNvPicPr>
          <p:nvPr/>
        </p:nvPicPr>
        <p:blipFill>
          <a:blip r:embed="rId2"/>
          <a:stretch>
            <a:fillRect/>
          </a:stretch>
        </p:blipFill>
        <p:spPr>
          <a:xfrm>
            <a:off x="273858" y="2060164"/>
            <a:ext cx="11507806" cy="4429743"/>
          </a:xfrm>
          <a:prstGeom prst="rect">
            <a:avLst/>
          </a:prstGeom>
          <a:ln>
            <a:noFill/>
          </a:ln>
          <a:effectLst>
            <a:outerShdw blurRad="292100" dist="139700" dir="2700000" algn="tl" rotWithShape="0">
              <a:srgbClr val="333333">
                <a:alpha val="65000"/>
              </a:srgbClr>
            </a:outerShdw>
          </a:effectLst>
        </p:spPr>
      </p:pic>
      <p:pic>
        <p:nvPicPr>
          <p:cNvPr id="9" name="Graphic 8" descr="Baby crawling with solid fill">
            <a:extLst>
              <a:ext uri="{FF2B5EF4-FFF2-40B4-BE49-F238E27FC236}">
                <a16:creationId xmlns:a16="http://schemas.microsoft.com/office/drawing/2014/main" id="{9CAA3654-80AD-4274-8EC6-201C67D8BD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81480" y="-263162"/>
            <a:ext cx="1710520" cy="1710520"/>
          </a:xfrm>
          <a:prstGeom prst="rect">
            <a:avLst/>
          </a:prstGeom>
        </p:spPr>
      </p:pic>
    </p:spTree>
    <p:extLst>
      <p:ext uri="{BB962C8B-B14F-4D97-AF65-F5344CB8AC3E}">
        <p14:creationId xmlns:p14="http://schemas.microsoft.com/office/powerpoint/2010/main" val="26727355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8F14-8042-4C94-806D-6CC7B0E8174B}"/>
              </a:ext>
            </a:extLst>
          </p:cNvPr>
          <p:cNvSpPr>
            <a:spLocks noGrp="1"/>
          </p:cNvSpPr>
          <p:nvPr>
            <p:ph type="title"/>
          </p:nvPr>
        </p:nvSpPr>
        <p:spPr/>
        <p:txBody>
          <a:bodyPr/>
          <a:lstStyle/>
          <a:p>
            <a:r>
              <a:rPr lang="en-US" dirty="0"/>
              <a:t>Crawl: Incoming Webhook</a:t>
            </a:r>
          </a:p>
        </p:txBody>
      </p:sp>
      <p:sp>
        <p:nvSpPr>
          <p:cNvPr id="3" name="Content Placeholder 2">
            <a:extLst>
              <a:ext uri="{FF2B5EF4-FFF2-40B4-BE49-F238E27FC236}">
                <a16:creationId xmlns:a16="http://schemas.microsoft.com/office/drawing/2014/main" id="{0EEDD486-565B-4D78-97DA-6A116C929705}"/>
              </a:ext>
            </a:extLst>
          </p:cNvPr>
          <p:cNvSpPr>
            <a:spLocks noGrp="1"/>
          </p:cNvSpPr>
          <p:nvPr>
            <p:ph sz="quarter" idx="10"/>
          </p:nvPr>
        </p:nvSpPr>
        <p:spPr/>
        <p:txBody>
          <a:bodyPr>
            <a:normAutofit lnSpcReduction="10000"/>
          </a:bodyPr>
          <a:lstStyle/>
          <a:p>
            <a:r>
              <a:rPr lang="en-US" dirty="0"/>
              <a:t>Call from any system than knows how to do HTTP POST</a:t>
            </a:r>
          </a:p>
          <a:p>
            <a:r>
              <a:rPr lang="en-US" dirty="0"/>
              <a:t>Included/OOTB connector published by Microsoft</a:t>
            </a:r>
          </a:p>
          <a:p>
            <a:r>
              <a:rPr lang="en-US" dirty="0"/>
              <a:t>Message comes from brandable name/image</a:t>
            </a:r>
          </a:p>
          <a:p>
            <a:r>
              <a:rPr lang="en-US" dirty="0"/>
              <a:t>Configured on a channel, cannot post to person</a:t>
            </a:r>
          </a:p>
          <a:p>
            <a:r>
              <a:rPr lang="en-US" dirty="0"/>
              <a:t>Messages are JSON (actionable message card format)</a:t>
            </a:r>
          </a:p>
          <a:p>
            <a:r>
              <a:rPr lang="en-US" dirty="0"/>
              <a:t>Quick and easy to set up</a:t>
            </a:r>
          </a:p>
          <a:p>
            <a:r>
              <a:rPr lang="en-US" dirty="0"/>
              <a:t>Easily test with Postman (</a:t>
            </a:r>
            <a:r>
              <a:rPr lang="en-US" dirty="0">
                <a:hlinkClick r:id="rId2"/>
              </a:rPr>
              <a:t>https://getpostman.com</a:t>
            </a:r>
            <a:r>
              <a:rPr lang="en-US" dirty="0"/>
              <a:t>)</a:t>
            </a:r>
          </a:p>
          <a:p>
            <a:r>
              <a:rPr lang="en-US" dirty="0"/>
              <a:t>Cannot do other actions, just send and forget</a:t>
            </a:r>
          </a:p>
          <a:p>
            <a:r>
              <a:rPr lang="en-US" dirty="0"/>
              <a:t>Cannot update posted message</a:t>
            </a:r>
          </a:p>
          <a:p>
            <a:r>
              <a:rPr lang="en-US" dirty="0"/>
              <a:t>No developer needed (on Teams side)</a:t>
            </a:r>
          </a:p>
        </p:txBody>
      </p:sp>
      <p:sp>
        <p:nvSpPr>
          <p:cNvPr id="7" name="TextBox 6">
            <a:extLst>
              <a:ext uri="{FF2B5EF4-FFF2-40B4-BE49-F238E27FC236}">
                <a16:creationId xmlns:a16="http://schemas.microsoft.com/office/drawing/2014/main" id="{5670A3F9-4518-4F06-8C65-9F33C3A50EA3}"/>
              </a:ext>
            </a:extLst>
          </p:cNvPr>
          <p:cNvSpPr txBox="1"/>
          <p:nvPr/>
        </p:nvSpPr>
        <p:spPr>
          <a:xfrm>
            <a:off x="0" y="6211669"/>
            <a:ext cx="12098740" cy="646331"/>
          </a:xfrm>
          <a:prstGeom prst="rect">
            <a:avLst/>
          </a:prstGeom>
          <a:noFill/>
        </p:spPr>
        <p:txBody>
          <a:bodyPr wrap="square">
            <a:spAutoFit/>
          </a:bodyPr>
          <a:lstStyle/>
          <a:p>
            <a:r>
              <a:rPr lang="en-US" dirty="0">
                <a:hlinkClick r:id="rId3"/>
              </a:rPr>
              <a:t>https://docs.microsoft.com/en-us/microsoftteams/platform/webhooks-and-connectors/how-to/add-incoming-webhook</a:t>
            </a:r>
            <a:endParaRPr lang="en-US" dirty="0"/>
          </a:p>
          <a:p>
            <a:r>
              <a:rPr lang="en-US" dirty="0">
                <a:hlinkClick r:id="rId4"/>
              </a:rPr>
              <a:t>https://github.com/cdbuzzell/TeamsPriorityIncidentResponse/blob/master/Crawl.md</a:t>
            </a:r>
            <a:r>
              <a:rPr lang="en-US" dirty="0"/>
              <a:t> </a:t>
            </a:r>
          </a:p>
        </p:txBody>
      </p:sp>
      <p:pic>
        <p:nvPicPr>
          <p:cNvPr id="4" name="Graphic 3" descr="Baby crawling with solid fill">
            <a:extLst>
              <a:ext uri="{FF2B5EF4-FFF2-40B4-BE49-F238E27FC236}">
                <a16:creationId xmlns:a16="http://schemas.microsoft.com/office/drawing/2014/main" id="{D483453E-4A51-49B6-81B1-880867538D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81480" y="-263162"/>
            <a:ext cx="1710520" cy="1710520"/>
          </a:xfrm>
          <a:prstGeom prst="rect">
            <a:avLst/>
          </a:prstGeom>
        </p:spPr>
      </p:pic>
    </p:spTree>
    <p:extLst>
      <p:ext uri="{BB962C8B-B14F-4D97-AF65-F5344CB8AC3E}">
        <p14:creationId xmlns:p14="http://schemas.microsoft.com/office/powerpoint/2010/main" val="3761299721"/>
      </p:ext>
    </p:extLst>
  </p:cSld>
  <p:clrMapOvr>
    <a:masterClrMapping/>
  </p:clrMapOvr>
  <p:transition>
    <p:fade/>
  </p:transition>
</p:sld>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6" ma:contentTypeDescription="Create a new document." ma:contentTypeScope="" ma:versionID="24b7a44f49c7f8d524d04c695baedf53">
  <xsd:schema xmlns:xsd="http://www.w3.org/2001/XMLSchema" xmlns:xs="http://www.w3.org/2001/XMLSchema" xmlns:p="http://schemas.microsoft.com/office/2006/metadata/properties" xmlns:ns1="http://schemas.microsoft.com/sharepoint/v3" xmlns:ns2="dcf5ddc1-fb1d-440f-849a-6450bddbaed7" xmlns:ns3="965de625-df5b-42e9-a277-2113da4f1195" targetNamespace="http://schemas.microsoft.com/office/2006/metadata/properties" ma:root="true" ma:fieldsID="e46491ab598b4ca7c34f6e01f1cb89ea" ns1:_="" ns2:_="" ns3:_="">
    <xsd:import namespace="http://schemas.microsoft.com/sharepoint/v3"/>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65de625-df5b-42e9-a277-2113da4f1195"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13D1D262-8086-483E-8AEE-327E7944EC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 ds:uri="965de625-df5b-42e9-a277-2113da4f1195"/>
  </ds:schemaRefs>
</ds:datastoreItem>
</file>

<file path=docProps/app.xml><?xml version="1.0" encoding="utf-8"?>
<Properties xmlns="http://schemas.openxmlformats.org/officeDocument/2006/extended-properties" xmlns:vt="http://schemas.openxmlformats.org/officeDocument/2006/docPropsVTypes">
  <Template>Blue_accent_black_background_Microsoft_template (1)</Template>
  <TotalTime>86</TotalTime>
  <Words>1535</Words>
  <Application>Microsoft Office PowerPoint</Application>
  <PresentationFormat>Widescreen</PresentationFormat>
  <Paragraphs>290</Paragraphs>
  <Slides>27</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Calibri Light</vt:lpstr>
      <vt:lpstr>Consolas</vt:lpstr>
      <vt:lpstr>Segoe UI</vt:lpstr>
      <vt:lpstr>Segoe UI Semibold</vt:lpstr>
      <vt:lpstr>Wingdings</vt:lpstr>
      <vt:lpstr>Black Template</vt:lpstr>
      <vt:lpstr>Office Theme</vt:lpstr>
      <vt:lpstr>Welcome to the MN M365 Fall Admin Workshop Day 2020!</vt:lpstr>
      <vt:lpstr>Thank You To Our Sponsors!</vt:lpstr>
      <vt:lpstr>Automating messages in Teams: Crawl, Walk, Run</vt:lpstr>
      <vt:lpstr>Why automate messages in Teams?</vt:lpstr>
      <vt:lpstr>Approaches we’ll talk about today…</vt:lpstr>
      <vt:lpstr>Quick survey to understand audience background…</vt:lpstr>
      <vt:lpstr>Crawl: Incoming webhook</vt:lpstr>
      <vt:lpstr>Crawl: Incoming webhook</vt:lpstr>
      <vt:lpstr>Crawl: Incoming Webhook</vt:lpstr>
      <vt:lpstr>PowerPoint Presentation</vt:lpstr>
      <vt:lpstr>Walk: Power Automate + standard triggers</vt:lpstr>
      <vt:lpstr>Walk: Power Automate + standard triggers</vt:lpstr>
      <vt:lpstr>Walk: Power Automate + standard triggers</vt:lpstr>
      <vt:lpstr>Walk: Power Automate + standard triggers</vt:lpstr>
      <vt:lpstr>PowerPoint Presentation</vt:lpstr>
      <vt:lpstr>Jog: Power Automate + HTTP trigger</vt:lpstr>
      <vt:lpstr>Jog: Power Automate + HTTP trigger</vt:lpstr>
      <vt:lpstr>Jog: Power Automate + HTTP trigger</vt:lpstr>
      <vt:lpstr>Jog: Power Automate + HTTP trigger</vt:lpstr>
      <vt:lpstr>PowerPoint Presentation</vt:lpstr>
      <vt:lpstr>Run: C# bot</vt:lpstr>
      <vt:lpstr>Run: C# bot</vt:lpstr>
      <vt:lpstr>Run: C# bot</vt:lpstr>
      <vt:lpstr>PowerPoint Presentation</vt:lpstr>
      <vt:lpstr>Make it simpler for me, Corey…</vt:lpstr>
      <vt:lpstr>Glossary</vt:lpstr>
      <vt:lpstr>Next steps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Corey Buzzell</dc:creator>
  <cp:keywords/>
  <dc:description/>
  <cp:lastModifiedBy>Corey Buzzell</cp:lastModifiedBy>
  <cp:revision>1</cp:revision>
  <dcterms:created xsi:type="dcterms:W3CDTF">2020-11-19T23:12:33Z</dcterms:created>
  <dcterms:modified xsi:type="dcterms:W3CDTF">2020-11-20T00:40:17Z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