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9A970-138D-1FB2-E672-8238BF3B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2197FF-7A81-86F2-4A6A-03D64509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F5620-CAC7-1F2F-09D4-DEE67D82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FE505-3E13-E3BC-8086-2E48A79D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A3FC78-9BB6-0D99-CAB8-3D6046D8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3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0BDDF-5AEF-3539-223E-34F48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8DDB7A-582C-F2A1-1307-1358A34C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35242-F2D5-72AE-3B1A-D9D46535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43B5F-4FF7-AD94-F95E-CB7E8862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238EC-7FD9-833A-E3B5-44CDF85D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9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58F4C2-FEF9-753E-EDDD-5825979D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B38B67-1C6A-5674-C7B0-794ED75A5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3ABE9-BC03-44D2-BA17-2CED4D59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E2A05-9F2F-16A0-F97A-158C6FD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ADBE3-68AE-EC2B-9C6F-3EFECABA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1787-3022-D640-0058-9F4C61F7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71C71-E268-2254-9D38-809C5F7D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CC007-0966-AF71-F88D-5DFE80AF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A81DA-56C0-314F-67D3-DFE513D4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F3ED9-9848-5B7D-FE5F-396DC206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8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67DB2-36BE-062D-9A55-6A332E22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E0813-5E08-F46F-E7E5-0A26F33F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C0CE2-7344-EF68-E6C6-21CB2C9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3130A-080C-171F-C657-4F288E5D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6209A-5C9B-6AFB-E8F5-5672CA2D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01BD9-B327-31FD-CCEC-3B6603E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742DE-A7D5-93D1-FBE8-74F2C1FB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B7042B-CB2E-9684-AEAE-B2757535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86BEC5-494F-BC91-E3F8-00487685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495C18-D287-E4B5-D016-01CADEA3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BD8C0E-4720-C3ED-5B3C-47337AF2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8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A2E3D-4DB8-5741-FC93-C738B54B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633F3E-8D5B-19EB-472B-5EACD571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F6BA31-D835-E7E1-A907-1AAE619D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E145BC-8326-FDF2-716F-38BE8BA33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74683D-70DB-DFEC-CC3F-6B86551FF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DEA264-A704-4C52-CAFA-64007666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5D47CA-5A6C-5657-A6CA-3A69BCE1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F7B503-00DA-849F-6151-D3A16788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6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649C4-2203-E902-7260-7B72CB16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060BEE-A696-36A2-85E5-810C324A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6F81E4-1420-C5E7-3544-EBB20C6C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1C2AC-5139-D8CB-8177-9141E60A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2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F64B57-DFA1-FCD6-C1CC-4E962268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F8C1AB-FCA5-71A8-EBBD-63359951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2F087-6093-2020-77E9-08BC1A6C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D18D8-39DE-0CD3-D9CE-664E90F5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EE367-C755-B0B6-2E9B-C4EC23E3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3113A9-D46C-34C0-3CE1-E377D6D1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B41736-3EB3-0D77-9227-112CAEC4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326B-72D2-AF9F-BDD9-3D5AA972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58C670-82F9-E4A2-DE98-1AF03E2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6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A3650-7D48-3147-4550-8C758545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A049D5-4B39-7560-CA3E-FC546D4B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EDF65-599D-B14D-E5F9-85A92F7A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6A0C-0810-D479-8F13-3430EF06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430210-40BB-D4EE-9BB2-9EF68D8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5B3B30-542D-E791-86DE-033A994A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DA67B-61F3-6242-28BA-AA081BE2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4B4F6-E2E2-85E9-CF60-F46DB57C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B5F3A-E460-1CEF-48FB-E29932B1B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6618C-F9E8-476B-9D5C-B4DD7F11DA83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A13731-25DB-40F8-BDBA-29AE5A765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46B8C-E0A3-737E-A314-630D7ECAC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846C0-46A0-4750-AA74-C56ADD17D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8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EEC50-EFDC-98F9-B02A-285B974CE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4"/>
            <a:ext cx="12192000" cy="6866204"/>
          </a:xfrm>
          <a:prstGeom prst="rect">
            <a:avLst/>
          </a:prstGeom>
        </p:spPr>
      </p:pic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8DADBAA-555E-A632-8FAF-34FB831B6991}"/>
              </a:ext>
            </a:extLst>
          </p:cNvPr>
          <p:cNvSpPr>
            <a:spLocks/>
          </p:cNvSpPr>
          <p:nvPr/>
        </p:nvSpPr>
        <p:spPr>
          <a:xfrm>
            <a:off x="345569" y="-80060"/>
            <a:ext cx="11635149" cy="853846"/>
          </a:xfrm>
          <a:prstGeom prst="round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F514EAF-DEDC-2DC4-DB8B-6BA5BB8DC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6" y="8204"/>
            <a:ext cx="1450243" cy="578354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BC5E890-A386-1276-2481-F99641AF7BC4}"/>
              </a:ext>
            </a:extLst>
          </p:cNvPr>
          <p:cNvSpPr/>
          <p:nvPr/>
        </p:nvSpPr>
        <p:spPr>
          <a:xfrm>
            <a:off x="4358131" y="-137981"/>
            <a:ext cx="889149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F32FB46-AC6F-541A-B124-3F13B08CEDCF}"/>
              </a:ext>
            </a:extLst>
          </p:cNvPr>
          <p:cNvSpPr/>
          <p:nvPr/>
        </p:nvSpPr>
        <p:spPr>
          <a:xfrm>
            <a:off x="5368840" y="-137980"/>
            <a:ext cx="1169538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45FC3ED-88A9-85C4-B049-0C186D30FFC3}"/>
              </a:ext>
            </a:extLst>
          </p:cNvPr>
          <p:cNvSpPr/>
          <p:nvPr/>
        </p:nvSpPr>
        <p:spPr>
          <a:xfrm>
            <a:off x="6637028" y="-137513"/>
            <a:ext cx="1204151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591C9BB-240D-B371-88A0-A4214B2C95F1}"/>
              </a:ext>
            </a:extLst>
          </p:cNvPr>
          <p:cNvSpPr/>
          <p:nvPr/>
        </p:nvSpPr>
        <p:spPr>
          <a:xfrm>
            <a:off x="7962738" y="-137511"/>
            <a:ext cx="1652786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B33A4C2-B207-BA4F-B1DC-8F94ABD26D15}"/>
              </a:ext>
            </a:extLst>
          </p:cNvPr>
          <p:cNvSpPr/>
          <p:nvPr/>
        </p:nvSpPr>
        <p:spPr>
          <a:xfrm>
            <a:off x="9722560" y="-137510"/>
            <a:ext cx="1211827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57D0AA7-1EB4-C5A5-1873-8B2FC31E20D7}"/>
              </a:ext>
            </a:extLst>
          </p:cNvPr>
          <p:cNvSpPr/>
          <p:nvPr/>
        </p:nvSpPr>
        <p:spPr>
          <a:xfrm>
            <a:off x="11041423" y="-80060"/>
            <a:ext cx="805008" cy="671810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6D3D6-789C-1900-E2F5-EFEA2AF53F57}"/>
              </a:ext>
            </a:extLst>
          </p:cNvPr>
          <p:cNvSpPr txBox="1"/>
          <p:nvPr/>
        </p:nvSpPr>
        <p:spPr>
          <a:xfrm>
            <a:off x="4358132" y="107528"/>
            <a:ext cx="11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CC8D98-84F2-55C0-42A1-6AEC00ACB6C1}"/>
              </a:ext>
            </a:extLst>
          </p:cNvPr>
          <p:cNvSpPr txBox="1"/>
          <p:nvPr/>
        </p:nvSpPr>
        <p:spPr>
          <a:xfrm>
            <a:off x="5368841" y="94957"/>
            <a:ext cx="12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Абитуриенту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316C7-07A1-8142-6C2C-0C9A6BDEC9A3}"/>
              </a:ext>
            </a:extLst>
          </p:cNvPr>
          <p:cNvSpPr txBox="1"/>
          <p:nvPr/>
        </p:nvSpPr>
        <p:spPr>
          <a:xfrm>
            <a:off x="6659937" y="117345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D7AB9-2B1B-5259-D44C-C81436C68F91}"/>
              </a:ext>
            </a:extLst>
          </p:cNvPr>
          <p:cNvSpPr txBox="1"/>
          <p:nvPr/>
        </p:nvSpPr>
        <p:spPr>
          <a:xfrm>
            <a:off x="7976976" y="126702"/>
            <a:ext cx="165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и инновации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C177C-9B7A-7BB6-349A-10795CFA091F}"/>
              </a:ext>
            </a:extLst>
          </p:cNvPr>
          <p:cNvSpPr txBox="1"/>
          <p:nvPr/>
        </p:nvSpPr>
        <p:spPr>
          <a:xfrm>
            <a:off x="9723460" y="86568"/>
            <a:ext cx="161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F5DB2-BFFC-C464-5F2F-74CA52BC1785}"/>
              </a:ext>
            </a:extLst>
          </p:cNvPr>
          <p:cNvSpPr txBox="1"/>
          <p:nvPr/>
        </p:nvSpPr>
        <p:spPr>
          <a:xfrm>
            <a:off x="11121533" y="153015"/>
            <a:ext cx="101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Архив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3474AB3-86E1-9D9A-0749-64DC4614D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 r="263"/>
          <a:stretch/>
        </p:blipFill>
        <p:spPr>
          <a:xfrm>
            <a:off x="345569" y="1062238"/>
            <a:ext cx="6605949" cy="3225856"/>
          </a:xfrm>
          <a:prstGeom prst="round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DA3D88-2C71-DDD0-8A16-6842B0FB001B}"/>
              </a:ext>
            </a:extLst>
          </p:cNvPr>
          <p:cNvSpPr/>
          <p:nvPr/>
        </p:nvSpPr>
        <p:spPr>
          <a:xfrm>
            <a:off x="7298224" y="1081412"/>
            <a:ext cx="4696691" cy="3206682"/>
          </a:xfrm>
          <a:prstGeom prst="round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D3AD1A-D1C7-0706-7F20-E0D70BF155A3}"/>
              </a:ext>
            </a:extLst>
          </p:cNvPr>
          <p:cNvSpPr txBox="1"/>
          <p:nvPr/>
        </p:nvSpPr>
        <p:spPr>
          <a:xfrm>
            <a:off x="7466337" y="1237157"/>
            <a:ext cx="42983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Открыт набор в магистратуру совместно с Передовой инженерной школой «</a:t>
            </a:r>
            <a:r>
              <a:rPr lang="ru-RU" sz="1400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Агробиотек</a:t>
            </a:r>
            <a:r>
              <a:rPr lang="ru-RU" sz="1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»</a:t>
            </a:r>
          </a:p>
          <a:p>
            <a:pPr algn="l"/>
            <a:endParaRPr lang="ru-RU" sz="14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sz="1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Магистерские программы "Отраслевой инжиниринг" и "Компьютерная инженерия: ИИ и робототехника" реализуется совместностью с Передовой инженерной школой «</a:t>
            </a:r>
            <a:r>
              <a:rPr lang="ru-RU" sz="1400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Агробиотек</a:t>
            </a:r>
            <a:r>
              <a:rPr lang="ru-RU" sz="1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» с 2023 года.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04CD1AB-2B8E-E5F8-D9C9-516631051938}"/>
              </a:ext>
            </a:extLst>
          </p:cNvPr>
          <p:cNvSpPr/>
          <p:nvPr/>
        </p:nvSpPr>
        <p:spPr>
          <a:xfrm>
            <a:off x="7532401" y="3136479"/>
            <a:ext cx="4232309" cy="551602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21877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1FF0A-8212-FE9C-FA89-24BBD338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4"/>
            <a:ext cx="12192000" cy="6866204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9558FC7-F556-9BA6-5B53-F927CFA88ECF}"/>
              </a:ext>
            </a:extLst>
          </p:cNvPr>
          <p:cNvSpPr>
            <a:spLocks/>
          </p:cNvSpPr>
          <p:nvPr/>
        </p:nvSpPr>
        <p:spPr>
          <a:xfrm>
            <a:off x="345569" y="-80060"/>
            <a:ext cx="11635149" cy="853846"/>
          </a:xfrm>
          <a:prstGeom prst="round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0A114-B6A5-DA13-F6D6-4697ACD20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6" y="8204"/>
            <a:ext cx="1450243" cy="57835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4A6F137-A3E9-0F1C-4BBF-6377C75BC7BB}"/>
              </a:ext>
            </a:extLst>
          </p:cNvPr>
          <p:cNvSpPr/>
          <p:nvPr/>
        </p:nvSpPr>
        <p:spPr>
          <a:xfrm>
            <a:off x="4358131" y="-137981"/>
            <a:ext cx="889149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8051C5-5C87-00F4-DE68-47936D69AE58}"/>
              </a:ext>
            </a:extLst>
          </p:cNvPr>
          <p:cNvSpPr/>
          <p:nvPr/>
        </p:nvSpPr>
        <p:spPr>
          <a:xfrm>
            <a:off x="5368840" y="-137980"/>
            <a:ext cx="1169538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A80194-38D8-37AE-C7DA-45A46DB37DA1}"/>
              </a:ext>
            </a:extLst>
          </p:cNvPr>
          <p:cNvSpPr/>
          <p:nvPr/>
        </p:nvSpPr>
        <p:spPr>
          <a:xfrm>
            <a:off x="6637028" y="-137513"/>
            <a:ext cx="1204151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93CC570-50A2-B5BC-E801-4507B8C66AC1}"/>
              </a:ext>
            </a:extLst>
          </p:cNvPr>
          <p:cNvSpPr/>
          <p:nvPr/>
        </p:nvSpPr>
        <p:spPr>
          <a:xfrm>
            <a:off x="7962738" y="-137511"/>
            <a:ext cx="1652786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78AC6B1-612F-BEBD-A181-134D51723AC8}"/>
              </a:ext>
            </a:extLst>
          </p:cNvPr>
          <p:cNvSpPr/>
          <p:nvPr/>
        </p:nvSpPr>
        <p:spPr>
          <a:xfrm>
            <a:off x="9722560" y="-137510"/>
            <a:ext cx="1211827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DFF8816-844C-CBE2-0605-63849B9DD7A2}"/>
              </a:ext>
            </a:extLst>
          </p:cNvPr>
          <p:cNvSpPr/>
          <p:nvPr/>
        </p:nvSpPr>
        <p:spPr>
          <a:xfrm>
            <a:off x="11041423" y="-80060"/>
            <a:ext cx="805008" cy="671810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E7DD-9E27-7F99-7AEA-0ED373A21DEE}"/>
              </a:ext>
            </a:extLst>
          </p:cNvPr>
          <p:cNvSpPr txBox="1"/>
          <p:nvPr/>
        </p:nvSpPr>
        <p:spPr>
          <a:xfrm>
            <a:off x="4358132" y="107528"/>
            <a:ext cx="11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61157-1F2B-5D27-4098-011263106120}"/>
              </a:ext>
            </a:extLst>
          </p:cNvPr>
          <p:cNvSpPr txBox="1"/>
          <p:nvPr/>
        </p:nvSpPr>
        <p:spPr>
          <a:xfrm>
            <a:off x="5368841" y="94957"/>
            <a:ext cx="12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Абитуриенту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8F6A-31CA-86D5-B468-3A6DFA0CB7E5}"/>
              </a:ext>
            </a:extLst>
          </p:cNvPr>
          <p:cNvSpPr txBox="1"/>
          <p:nvPr/>
        </p:nvSpPr>
        <p:spPr>
          <a:xfrm>
            <a:off x="6659937" y="117345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24512-2F10-BBE4-68DE-C389C0BE5534}"/>
              </a:ext>
            </a:extLst>
          </p:cNvPr>
          <p:cNvSpPr txBox="1"/>
          <p:nvPr/>
        </p:nvSpPr>
        <p:spPr>
          <a:xfrm>
            <a:off x="7976976" y="126702"/>
            <a:ext cx="165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и инновации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0B2A0-724A-B8C7-0BB4-F3422C1CA11C}"/>
              </a:ext>
            </a:extLst>
          </p:cNvPr>
          <p:cNvSpPr txBox="1"/>
          <p:nvPr/>
        </p:nvSpPr>
        <p:spPr>
          <a:xfrm>
            <a:off x="9723460" y="86568"/>
            <a:ext cx="161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CDFF-DA6A-1453-46D2-0BCAD14693B9}"/>
              </a:ext>
            </a:extLst>
          </p:cNvPr>
          <p:cNvSpPr txBox="1"/>
          <p:nvPr/>
        </p:nvSpPr>
        <p:spPr>
          <a:xfrm>
            <a:off x="11121533" y="153015"/>
            <a:ext cx="101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Архив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C06A632-C53F-12B3-1999-76104CE6A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6" y="1584959"/>
            <a:ext cx="3879085" cy="2509521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55C1A8-54BA-0D61-F06A-B0662E3CB03D}"/>
              </a:ext>
            </a:extLst>
          </p:cNvPr>
          <p:cNvSpPr txBox="1"/>
          <p:nvPr/>
        </p:nvSpPr>
        <p:spPr>
          <a:xfrm>
            <a:off x="5584541" y="899335"/>
            <a:ext cx="1157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2AFEA-4EB0-B1DE-1B45-30D6E1FA5D96}"/>
              </a:ext>
            </a:extLst>
          </p:cNvPr>
          <p:cNvSpPr txBox="1"/>
          <p:nvPr/>
        </p:nvSpPr>
        <p:spPr>
          <a:xfrm>
            <a:off x="479046" y="4536321"/>
            <a:ext cx="4200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ПРИЕМ ЗАЯВОК НА УЧАСТИЕ В КОНКУРСЕ ИННОВАЦИОННЫХ ПРОЕКТОВ МИЕЛОФОНД-2024 ДО 31 ИЮЛЯ</a:t>
            </a:r>
          </a:p>
        </p:txBody>
      </p:sp>
    </p:spTree>
    <p:extLst>
      <p:ext uri="{BB962C8B-B14F-4D97-AF65-F5344CB8AC3E}">
        <p14:creationId xmlns:p14="http://schemas.microsoft.com/office/powerpoint/2010/main" val="26149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1FF0A-8212-FE9C-FA89-24BBD338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4"/>
            <a:ext cx="12192000" cy="6866204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9558FC7-F556-9BA6-5B53-F927CFA88ECF}"/>
              </a:ext>
            </a:extLst>
          </p:cNvPr>
          <p:cNvSpPr>
            <a:spLocks/>
          </p:cNvSpPr>
          <p:nvPr/>
        </p:nvSpPr>
        <p:spPr>
          <a:xfrm>
            <a:off x="345569" y="-80060"/>
            <a:ext cx="11635149" cy="853846"/>
          </a:xfrm>
          <a:prstGeom prst="round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0A114-B6A5-DA13-F6D6-4697ACD20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6" y="8204"/>
            <a:ext cx="1450243" cy="57835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4A6F137-A3E9-0F1C-4BBF-6377C75BC7BB}"/>
              </a:ext>
            </a:extLst>
          </p:cNvPr>
          <p:cNvSpPr/>
          <p:nvPr/>
        </p:nvSpPr>
        <p:spPr>
          <a:xfrm>
            <a:off x="4358131" y="-137981"/>
            <a:ext cx="889149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8051C5-5C87-00F4-DE68-47936D69AE58}"/>
              </a:ext>
            </a:extLst>
          </p:cNvPr>
          <p:cNvSpPr/>
          <p:nvPr/>
        </p:nvSpPr>
        <p:spPr>
          <a:xfrm>
            <a:off x="5368840" y="-137980"/>
            <a:ext cx="1169538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A80194-38D8-37AE-C7DA-45A46DB37DA1}"/>
              </a:ext>
            </a:extLst>
          </p:cNvPr>
          <p:cNvSpPr/>
          <p:nvPr/>
        </p:nvSpPr>
        <p:spPr>
          <a:xfrm>
            <a:off x="6637028" y="-137513"/>
            <a:ext cx="1204151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93CC570-50A2-B5BC-E801-4507B8C66AC1}"/>
              </a:ext>
            </a:extLst>
          </p:cNvPr>
          <p:cNvSpPr/>
          <p:nvPr/>
        </p:nvSpPr>
        <p:spPr>
          <a:xfrm>
            <a:off x="7962738" y="-137511"/>
            <a:ext cx="1652786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78AC6B1-612F-BEBD-A181-134D51723AC8}"/>
              </a:ext>
            </a:extLst>
          </p:cNvPr>
          <p:cNvSpPr/>
          <p:nvPr/>
        </p:nvSpPr>
        <p:spPr>
          <a:xfrm>
            <a:off x="9722560" y="-137510"/>
            <a:ext cx="1211827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DFF8816-844C-CBE2-0605-63849B9DD7A2}"/>
              </a:ext>
            </a:extLst>
          </p:cNvPr>
          <p:cNvSpPr/>
          <p:nvPr/>
        </p:nvSpPr>
        <p:spPr>
          <a:xfrm>
            <a:off x="11041423" y="-80060"/>
            <a:ext cx="805008" cy="671810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E7DD-9E27-7F99-7AEA-0ED373A21DEE}"/>
              </a:ext>
            </a:extLst>
          </p:cNvPr>
          <p:cNvSpPr txBox="1"/>
          <p:nvPr/>
        </p:nvSpPr>
        <p:spPr>
          <a:xfrm>
            <a:off x="4358132" y="107528"/>
            <a:ext cx="11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61157-1F2B-5D27-4098-011263106120}"/>
              </a:ext>
            </a:extLst>
          </p:cNvPr>
          <p:cNvSpPr txBox="1"/>
          <p:nvPr/>
        </p:nvSpPr>
        <p:spPr>
          <a:xfrm>
            <a:off x="5368841" y="94957"/>
            <a:ext cx="12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Абитуриенту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8F6A-31CA-86D5-B468-3A6DFA0CB7E5}"/>
              </a:ext>
            </a:extLst>
          </p:cNvPr>
          <p:cNvSpPr txBox="1"/>
          <p:nvPr/>
        </p:nvSpPr>
        <p:spPr>
          <a:xfrm>
            <a:off x="6659937" y="117345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24512-2F10-BBE4-68DE-C389C0BE5534}"/>
              </a:ext>
            </a:extLst>
          </p:cNvPr>
          <p:cNvSpPr txBox="1"/>
          <p:nvPr/>
        </p:nvSpPr>
        <p:spPr>
          <a:xfrm>
            <a:off x="7976976" y="126702"/>
            <a:ext cx="165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и инновации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0B2A0-724A-B8C7-0BB4-F3422C1CA11C}"/>
              </a:ext>
            </a:extLst>
          </p:cNvPr>
          <p:cNvSpPr txBox="1"/>
          <p:nvPr/>
        </p:nvSpPr>
        <p:spPr>
          <a:xfrm>
            <a:off x="9723460" y="86568"/>
            <a:ext cx="161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CDFF-DA6A-1453-46D2-0BCAD14693B9}"/>
              </a:ext>
            </a:extLst>
          </p:cNvPr>
          <p:cNvSpPr txBox="1"/>
          <p:nvPr/>
        </p:nvSpPr>
        <p:spPr>
          <a:xfrm>
            <a:off x="11121533" y="153015"/>
            <a:ext cx="101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Архив</a:t>
            </a:r>
          </a:p>
        </p:txBody>
      </p:sp>
    </p:spTree>
    <p:extLst>
      <p:ext uri="{BB962C8B-B14F-4D97-AF65-F5344CB8AC3E}">
        <p14:creationId xmlns:p14="http://schemas.microsoft.com/office/powerpoint/2010/main" val="327953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1FF0A-8212-FE9C-FA89-24BBD338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4"/>
            <a:ext cx="12192000" cy="6866204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9558FC7-F556-9BA6-5B53-F927CFA88ECF}"/>
              </a:ext>
            </a:extLst>
          </p:cNvPr>
          <p:cNvSpPr>
            <a:spLocks/>
          </p:cNvSpPr>
          <p:nvPr/>
        </p:nvSpPr>
        <p:spPr>
          <a:xfrm>
            <a:off x="345569" y="-80060"/>
            <a:ext cx="11635149" cy="853846"/>
          </a:xfrm>
          <a:prstGeom prst="round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0A114-B6A5-DA13-F6D6-4697ACD20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6" y="8204"/>
            <a:ext cx="1450243" cy="57835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4A6F137-A3E9-0F1C-4BBF-6377C75BC7BB}"/>
              </a:ext>
            </a:extLst>
          </p:cNvPr>
          <p:cNvSpPr/>
          <p:nvPr/>
        </p:nvSpPr>
        <p:spPr>
          <a:xfrm>
            <a:off x="4358131" y="-137981"/>
            <a:ext cx="889149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8051C5-5C87-00F4-DE68-47936D69AE58}"/>
              </a:ext>
            </a:extLst>
          </p:cNvPr>
          <p:cNvSpPr/>
          <p:nvPr/>
        </p:nvSpPr>
        <p:spPr>
          <a:xfrm>
            <a:off x="5368840" y="-137980"/>
            <a:ext cx="1169538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A80194-38D8-37AE-C7DA-45A46DB37DA1}"/>
              </a:ext>
            </a:extLst>
          </p:cNvPr>
          <p:cNvSpPr/>
          <p:nvPr/>
        </p:nvSpPr>
        <p:spPr>
          <a:xfrm>
            <a:off x="6637028" y="-137513"/>
            <a:ext cx="1204151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93CC570-50A2-B5BC-E801-4507B8C66AC1}"/>
              </a:ext>
            </a:extLst>
          </p:cNvPr>
          <p:cNvSpPr/>
          <p:nvPr/>
        </p:nvSpPr>
        <p:spPr>
          <a:xfrm>
            <a:off x="7962738" y="-137511"/>
            <a:ext cx="1652786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78AC6B1-612F-BEBD-A181-134D51723AC8}"/>
              </a:ext>
            </a:extLst>
          </p:cNvPr>
          <p:cNvSpPr/>
          <p:nvPr/>
        </p:nvSpPr>
        <p:spPr>
          <a:xfrm>
            <a:off x="9722560" y="-137510"/>
            <a:ext cx="1211827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DFF8816-844C-CBE2-0605-63849B9DD7A2}"/>
              </a:ext>
            </a:extLst>
          </p:cNvPr>
          <p:cNvSpPr/>
          <p:nvPr/>
        </p:nvSpPr>
        <p:spPr>
          <a:xfrm>
            <a:off x="11041423" y="-80060"/>
            <a:ext cx="805008" cy="671810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E7DD-9E27-7F99-7AEA-0ED373A21DEE}"/>
              </a:ext>
            </a:extLst>
          </p:cNvPr>
          <p:cNvSpPr txBox="1"/>
          <p:nvPr/>
        </p:nvSpPr>
        <p:spPr>
          <a:xfrm>
            <a:off x="4358132" y="107528"/>
            <a:ext cx="11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61157-1F2B-5D27-4098-011263106120}"/>
              </a:ext>
            </a:extLst>
          </p:cNvPr>
          <p:cNvSpPr txBox="1"/>
          <p:nvPr/>
        </p:nvSpPr>
        <p:spPr>
          <a:xfrm>
            <a:off x="5368841" y="94957"/>
            <a:ext cx="12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Абитуриенту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8F6A-31CA-86D5-B468-3A6DFA0CB7E5}"/>
              </a:ext>
            </a:extLst>
          </p:cNvPr>
          <p:cNvSpPr txBox="1"/>
          <p:nvPr/>
        </p:nvSpPr>
        <p:spPr>
          <a:xfrm>
            <a:off x="6659937" y="117345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24512-2F10-BBE4-68DE-C389C0BE5534}"/>
              </a:ext>
            </a:extLst>
          </p:cNvPr>
          <p:cNvSpPr txBox="1"/>
          <p:nvPr/>
        </p:nvSpPr>
        <p:spPr>
          <a:xfrm>
            <a:off x="7976976" y="126702"/>
            <a:ext cx="165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и инновации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0B2A0-724A-B8C7-0BB4-F3422C1CA11C}"/>
              </a:ext>
            </a:extLst>
          </p:cNvPr>
          <p:cNvSpPr txBox="1"/>
          <p:nvPr/>
        </p:nvSpPr>
        <p:spPr>
          <a:xfrm>
            <a:off x="9723460" y="86568"/>
            <a:ext cx="161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CDFF-DA6A-1453-46D2-0BCAD14693B9}"/>
              </a:ext>
            </a:extLst>
          </p:cNvPr>
          <p:cNvSpPr txBox="1"/>
          <p:nvPr/>
        </p:nvSpPr>
        <p:spPr>
          <a:xfrm>
            <a:off x="11121533" y="153015"/>
            <a:ext cx="101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Архив</a:t>
            </a:r>
          </a:p>
        </p:txBody>
      </p:sp>
    </p:spTree>
    <p:extLst>
      <p:ext uri="{BB962C8B-B14F-4D97-AF65-F5344CB8AC3E}">
        <p14:creationId xmlns:p14="http://schemas.microsoft.com/office/powerpoint/2010/main" val="413394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1FF0A-8212-FE9C-FA89-24BBD338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4"/>
            <a:ext cx="12192000" cy="6866204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9558FC7-F556-9BA6-5B53-F927CFA88ECF}"/>
              </a:ext>
            </a:extLst>
          </p:cNvPr>
          <p:cNvSpPr>
            <a:spLocks/>
          </p:cNvSpPr>
          <p:nvPr/>
        </p:nvSpPr>
        <p:spPr>
          <a:xfrm>
            <a:off x="345569" y="-80060"/>
            <a:ext cx="11635149" cy="853846"/>
          </a:xfrm>
          <a:prstGeom prst="round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0A114-B6A5-DA13-F6D6-4697ACD20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6" y="8204"/>
            <a:ext cx="1450243" cy="57835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4A6F137-A3E9-0F1C-4BBF-6377C75BC7BB}"/>
              </a:ext>
            </a:extLst>
          </p:cNvPr>
          <p:cNvSpPr/>
          <p:nvPr/>
        </p:nvSpPr>
        <p:spPr>
          <a:xfrm>
            <a:off x="4358131" y="-137981"/>
            <a:ext cx="889149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8051C5-5C87-00F4-DE68-47936D69AE58}"/>
              </a:ext>
            </a:extLst>
          </p:cNvPr>
          <p:cNvSpPr/>
          <p:nvPr/>
        </p:nvSpPr>
        <p:spPr>
          <a:xfrm>
            <a:off x="5368840" y="-137980"/>
            <a:ext cx="1169538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A80194-38D8-37AE-C7DA-45A46DB37DA1}"/>
              </a:ext>
            </a:extLst>
          </p:cNvPr>
          <p:cNvSpPr/>
          <p:nvPr/>
        </p:nvSpPr>
        <p:spPr>
          <a:xfrm>
            <a:off x="6637028" y="-137513"/>
            <a:ext cx="1204151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93CC570-50A2-B5BC-E801-4507B8C66AC1}"/>
              </a:ext>
            </a:extLst>
          </p:cNvPr>
          <p:cNvSpPr/>
          <p:nvPr/>
        </p:nvSpPr>
        <p:spPr>
          <a:xfrm>
            <a:off x="7962738" y="-137511"/>
            <a:ext cx="1652786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78AC6B1-612F-BEBD-A181-134D51723AC8}"/>
              </a:ext>
            </a:extLst>
          </p:cNvPr>
          <p:cNvSpPr/>
          <p:nvPr/>
        </p:nvSpPr>
        <p:spPr>
          <a:xfrm>
            <a:off x="9722560" y="-137510"/>
            <a:ext cx="1211827" cy="724539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DFF8816-844C-CBE2-0605-63849B9DD7A2}"/>
              </a:ext>
            </a:extLst>
          </p:cNvPr>
          <p:cNvSpPr/>
          <p:nvPr/>
        </p:nvSpPr>
        <p:spPr>
          <a:xfrm>
            <a:off x="11041423" y="-80060"/>
            <a:ext cx="805008" cy="671810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E7DD-9E27-7F99-7AEA-0ED373A21DEE}"/>
              </a:ext>
            </a:extLst>
          </p:cNvPr>
          <p:cNvSpPr txBox="1"/>
          <p:nvPr/>
        </p:nvSpPr>
        <p:spPr>
          <a:xfrm>
            <a:off x="4358132" y="107528"/>
            <a:ext cx="11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61157-1F2B-5D27-4098-011263106120}"/>
              </a:ext>
            </a:extLst>
          </p:cNvPr>
          <p:cNvSpPr txBox="1"/>
          <p:nvPr/>
        </p:nvSpPr>
        <p:spPr>
          <a:xfrm>
            <a:off x="5368841" y="94957"/>
            <a:ext cx="129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Абитуриенту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8F6A-31CA-86D5-B468-3A6DFA0CB7E5}"/>
              </a:ext>
            </a:extLst>
          </p:cNvPr>
          <p:cNvSpPr txBox="1"/>
          <p:nvPr/>
        </p:nvSpPr>
        <p:spPr>
          <a:xfrm>
            <a:off x="6659937" y="117345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24512-2F10-BBE4-68DE-C389C0BE5534}"/>
              </a:ext>
            </a:extLst>
          </p:cNvPr>
          <p:cNvSpPr txBox="1"/>
          <p:nvPr/>
        </p:nvSpPr>
        <p:spPr>
          <a:xfrm>
            <a:off x="7976976" y="126702"/>
            <a:ext cx="1652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и инновации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0B2A0-724A-B8C7-0BB4-F3422C1CA11C}"/>
              </a:ext>
            </a:extLst>
          </p:cNvPr>
          <p:cNvSpPr txBox="1"/>
          <p:nvPr/>
        </p:nvSpPr>
        <p:spPr>
          <a:xfrm>
            <a:off x="9723460" y="86568"/>
            <a:ext cx="161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CDFF-DA6A-1453-46D2-0BCAD14693B9}"/>
              </a:ext>
            </a:extLst>
          </p:cNvPr>
          <p:cNvSpPr txBox="1"/>
          <p:nvPr/>
        </p:nvSpPr>
        <p:spPr>
          <a:xfrm>
            <a:off x="11121533" y="153015"/>
            <a:ext cx="101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Архив</a:t>
            </a:r>
          </a:p>
        </p:txBody>
      </p:sp>
    </p:spTree>
    <p:extLst>
      <p:ext uri="{BB962C8B-B14F-4D97-AF65-F5344CB8AC3E}">
        <p14:creationId xmlns:p14="http://schemas.microsoft.com/office/powerpoint/2010/main" val="1373387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99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Савицкий</dc:creator>
  <cp:lastModifiedBy>Иван Савицкий</cp:lastModifiedBy>
  <cp:revision>2</cp:revision>
  <dcterms:created xsi:type="dcterms:W3CDTF">2024-07-20T01:13:58Z</dcterms:created>
  <dcterms:modified xsi:type="dcterms:W3CDTF">2024-07-20T11:30:12Z</dcterms:modified>
</cp:coreProperties>
</file>