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577a6e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577a6e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29327f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29327f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29327f2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29327f2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29327f2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29327f2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29327f2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29327f2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729327f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729327f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577a6e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577a6e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1577a6e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1577a6e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577a6e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577a6e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29327f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29327f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29327f2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29327f2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29327f2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29327f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577a6e5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577a6e5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577a6e5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577a6e5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44350"/>
            <a:ext cx="8520600" cy="13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NLP for iTunes Reviews of Politics/News-oriented NPR Podcasts 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939250" y="4267025"/>
            <a:ext cx="3265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Castano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638" y="2050650"/>
            <a:ext cx="5994728" cy="19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56175" y="189500"/>
            <a:ext cx="36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cloud - 1 Star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25" y="762200"/>
            <a:ext cx="8430744" cy="43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75" y="256250"/>
            <a:ext cx="5216226" cy="46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6419325" y="1557150"/>
            <a:ext cx="21801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5 Star: 7,295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4 Star: 638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3 Star: 424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2 Star: 412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 Star: 865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5888475" y="1063600"/>
            <a:ext cx="294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913" y="152400"/>
            <a:ext cx="54501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37" y="222513"/>
            <a:ext cx="5292236" cy="46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6419325" y="1557150"/>
            <a:ext cx="21801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5 Star: 7,295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4 Star: 638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3 Star: 424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2 Star: 412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 Star: 865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5577400" y="930275"/>
            <a:ext cx="332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700" y="231225"/>
            <a:ext cx="5272599" cy="468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Informed Takeaways: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405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NPR audience is extremely loyal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individual word clouds contain host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“Conversation”, “discussion”, “stories”, “listening”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very few negative reviews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reviews tend to reference perceived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one-star reviews are about technical issues, not overly negative</a:t>
            </a:r>
            <a:endParaRPr/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51886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Future: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5188600" y="1152475"/>
            <a:ext cx="336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with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this again when there are more lower-rated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Reviews with Specific Podcast Episodes released around the same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Briefly worked at NPR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Enjoy working with audio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NPR’s new emphasis on digital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understanding of the digital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Recently posted a job in podcast strategy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775" y="764600"/>
            <a:ext cx="3614302" cy="361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Questions: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Didn’t analyze music or culture podcasts. Those are easy sells. News and politics are harder to find an audience for.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these podcast reviews: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people writing in their reviews?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they rate based on what they write?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people writing in the most negative reviews?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are reviews being posted?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what years are reviews more or less positive?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700" y="678100"/>
            <a:ext cx="5706877" cy="378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30875" y="638088"/>
            <a:ext cx="2883000" cy="3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Podcasts are tricky to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iTunes doesn’t show plays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little info shown, even to show creators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Advertising for Podcasts based off of reviews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6107925" y="798600"/>
            <a:ext cx="18684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Year   |  Reviews Left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2006     6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2007    98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2008    45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2009    44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2010    74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2011    85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2012   134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2013    45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2014    34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2015   326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2016  3314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2017  3185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2018  1637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2019   607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25" y="447900"/>
            <a:ext cx="4784500" cy="42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gives?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5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2016 election starts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major podcasts are founded/production picks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advent of “Serial” in 2014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913" y="152400"/>
            <a:ext cx="54501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67300" y="178400"/>
            <a:ext cx="319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cloud - Total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25" y="906625"/>
            <a:ext cx="7828574" cy="40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059938" y="125675"/>
            <a:ext cx="125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1A</a:t>
            </a:r>
            <a:endParaRPr sz="1600"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3884788" y="125675"/>
            <a:ext cx="1254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Embedded</a:t>
            </a:r>
            <a:endParaRPr sz="1600"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784975" y="1704225"/>
            <a:ext cx="1571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Code Switch</a:t>
            </a:r>
            <a:endParaRPr sz="1600"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726238" y="1671000"/>
            <a:ext cx="1571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Fresh Air</a:t>
            </a:r>
            <a:endParaRPr sz="1600"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6713475" y="1670988"/>
            <a:ext cx="1571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Latino USA</a:t>
            </a:r>
            <a:endParaRPr sz="1600"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784963" y="3323025"/>
            <a:ext cx="1571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News Now</a:t>
            </a:r>
            <a:endParaRPr sz="1600"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799150" y="3323025"/>
            <a:ext cx="1571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NPR Politics</a:t>
            </a:r>
            <a:endParaRPr sz="1600"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6713475" y="3323025"/>
            <a:ext cx="1571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Up First</a:t>
            </a:r>
            <a:endParaRPr sz="1600"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6540050" y="195863"/>
            <a:ext cx="1571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Here And Now</a:t>
            </a:r>
            <a:endParaRPr sz="16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50" y="482542"/>
            <a:ext cx="2630375" cy="1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61" y="2069124"/>
            <a:ext cx="2510575" cy="1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7338" y="467629"/>
            <a:ext cx="2510575" cy="129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9736" y="2066378"/>
            <a:ext cx="2510575" cy="129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7">
            <a:alphaModFix/>
          </a:blip>
          <a:srcRect b="10" l="0" r="-7793" t="-7792"/>
          <a:stretch/>
        </p:blipFill>
        <p:spPr>
          <a:xfrm>
            <a:off x="6184113" y="426350"/>
            <a:ext cx="2630424" cy="1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2850" y="2035137"/>
            <a:ext cx="2510575" cy="129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050" y="3626775"/>
            <a:ext cx="2630361" cy="1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67438" y="3665160"/>
            <a:ext cx="2630375" cy="135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62825" y="3656555"/>
            <a:ext cx="2510622" cy="12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