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2C8A-8E2D-C3F3-BA54-712FB72B3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E0554-A6CE-976A-F46A-615E506A3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6855E-B66D-F3B8-B4B6-0501BE6C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228D-A295-4BB3-8A8E-0ADF0B6E34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DB00-231F-F524-F439-D1D7B98E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13D2-DC45-5FF8-D6BB-07C94F6A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F77-80B3-4B33-9F47-E929D47FA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D644-6AF9-200A-4B34-7F019E9C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4329C-CB1F-4669-9DD7-A9256F569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2BB9F-1E58-DB12-4E28-E3E4169C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228D-A295-4BB3-8A8E-0ADF0B6E34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B007-FBB3-E1A0-89CE-1F7094C7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0C97E-2FBB-98F3-0B34-8B79F624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F77-80B3-4B33-9F47-E929D47FA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9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DEB00-2BC0-04D7-5EED-3E0077583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57EAC-D583-9F48-C42F-918F44E1A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E32B6-F112-F52A-9882-58A8BD70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228D-A295-4BB3-8A8E-0ADF0B6E34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3CC05-BBAD-0AF1-571C-BF1BC937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A36B-1324-E3C8-9518-49B71702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F77-80B3-4B33-9F47-E929D47FA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007B-B876-A5B0-871B-F7C0C842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A43E-83E6-D2C3-7DED-607DFD50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FB1C4-578E-8374-20A8-78BD34FB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228D-A295-4BB3-8A8E-0ADF0B6E34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28B49-588E-611D-4800-17954D31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574A-ABC3-4564-34B0-E58C4380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F77-80B3-4B33-9F47-E929D47FA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8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7D00-1580-6D5B-35B4-8ABB0A6C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BFD02-5A7E-5668-B3C5-30F6B8731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2BF1F-3D83-A582-BCC2-FDCA08A5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228D-A295-4BB3-8A8E-0ADF0B6E34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B44A8-1EAA-B280-BC42-E9783090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548F-C168-A7E9-CD85-617A7AB5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F77-80B3-4B33-9F47-E929D47FA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8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7320-9764-3875-0024-29E8BA36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8F8B-D3DA-41AE-0DE1-C02968500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4497E-2AA7-3CD9-8C47-1B1F0B64B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41B21-87E8-FDEC-2FFF-0309F49A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228D-A295-4BB3-8A8E-0ADF0B6E34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872B7-3612-831F-E7D0-56F87335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0E397-B68F-7B29-54B4-FDF5E3F0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F77-80B3-4B33-9F47-E929D47FA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3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48B1-B68B-9C52-E8B4-9B0103EB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8A66F-6D6A-3A7B-A44F-F4F424BEE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FDFD5-793A-37B2-BD4C-3158CAC5C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FFE14-E1D2-5B1A-0DF9-37F835165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56F4-B45B-D0BB-2F79-8281E2989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84519-A2A7-514A-9196-DD2345F9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228D-A295-4BB3-8A8E-0ADF0B6E34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5A4BD-ECE9-EAAC-564D-8EAE2BD5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E3CE9-9366-15FC-8452-E1F4E866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F77-80B3-4B33-9F47-E929D47FA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2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5812-9A69-2979-DBBE-63380E22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E9C42-E3C3-0D6F-513A-0D905214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228D-A295-4BB3-8A8E-0ADF0B6E34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72663-F3C8-7157-31F4-24A50437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534A4-A99B-DADE-88D8-AD1FB59A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F77-80B3-4B33-9F47-E929D47FA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E41FC-5AD4-1329-1B75-A1A1B0C9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228D-A295-4BB3-8A8E-0ADF0B6E34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A6821-B9A0-64E5-3A3C-B17E0369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E6902-5DF5-F8C9-6BED-58E55562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F77-80B3-4B33-9F47-E929D47FA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1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C4FE-2392-FC9D-DB67-E55E99EF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0C73-DB3F-0A96-AFA4-4AC5B2DB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5D7C2-EAA4-AE97-BEAE-CD942BDF0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C9750-6127-DAAA-7E74-24F3E27D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228D-A295-4BB3-8A8E-0ADF0B6E34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34126-317D-E91A-5A90-C64C4D2C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6D682-5BF3-5019-9B03-E373D725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F77-80B3-4B33-9F47-E929D47FA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4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A5DD-A4EB-D31B-BAA2-1757986D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7F329-BC26-8211-938F-3F24D06F1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417EB-A22B-924B-546C-C63A798D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D5EC-A1B2-A24C-7FEE-0335CF99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228D-A295-4BB3-8A8E-0ADF0B6E34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51953-C8B6-E576-6C8D-0D77C6C0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F1282-D0FB-A913-E3E8-3B064F52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F77-80B3-4B33-9F47-E929D47FA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48C64-439B-7DB2-1301-F6224AB9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C800D-D1B3-DCA5-36CE-7B5268476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1233-3B5B-435F-C08C-BE8BF7578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FC228D-A295-4BB3-8A8E-0ADF0B6E34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AE2DD-443C-DF84-6E69-3D3349240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8AA8-D78E-89EF-E4BD-C5186CBF1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16CF77-80B3-4B33-9F47-E929D47FA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06E9-1081-62D8-5519-2CB14FD0A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Prueba</a:t>
            </a:r>
            <a:r>
              <a:rPr lang="en-US" dirty="0"/>
              <a:t> T</a:t>
            </a:r>
            <a:r>
              <a:rPr lang="es-CO" dirty="0"/>
              <a:t>é</a:t>
            </a:r>
            <a:r>
              <a:rPr lang="en-US" dirty="0" err="1"/>
              <a:t>cnica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EE66E-4B87-E03C-56AF-CDB4FBBC1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Carlos Cristiano</a:t>
            </a:r>
          </a:p>
        </p:txBody>
      </p:sp>
    </p:spTree>
    <p:extLst>
      <p:ext uri="{BB962C8B-B14F-4D97-AF65-F5344CB8AC3E}">
        <p14:creationId xmlns:p14="http://schemas.microsoft.com/office/powerpoint/2010/main" val="60688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DE05-CFB4-1ABD-9454-A6AC47B6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788C6-6F7D-C17E-30FE-B197A59C0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Integración de las Bases de Prestadores y Municipios para realizar  un análisis enfocado en la prestación y localización de servicios en Colombia.</a:t>
            </a:r>
          </a:p>
          <a:p>
            <a:r>
              <a:rPr lang="es-ES" dirty="0"/>
              <a:t>Los factores que se estudian destacan la influencia de prácticas administrativas y regionales en la clasificación de los prestadores de salud en las distintas regiones del </a:t>
            </a:r>
            <a:r>
              <a:rPr lang="es-ES" dirty="0" err="1"/>
              <a:t>pa</a:t>
            </a:r>
            <a:r>
              <a:rPr lang="es-CO" dirty="0"/>
              <a:t>í</a:t>
            </a:r>
            <a:r>
              <a:rPr lang="es-ES" dirty="0"/>
              <a:t>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871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437A-18EE-B99B-77CD-F17FA635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Exploración de datos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7A19B9A-EEA2-5C1D-79C9-4DA86B8172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78944" y="1825625"/>
            <a:ext cx="7834111" cy="435133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8031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8746-D00F-B399-1A40-896C46A6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descriptivos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F67E9-DE8A-444E-D62B-8D4057ED7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O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Período de validez </a:t>
            </a:r>
            <a:r>
              <a:rPr lang="es-CO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4EFCA-42BC-0476-8DE8-AFCA72D5D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dv</a:t>
            </a:r>
            <a:endParaRPr lang="es-CO" dirty="0"/>
          </a:p>
        </p:txBody>
      </p:sp>
      <p:pic>
        <p:nvPicPr>
          <p:cNvPr id="7" name="image3.jpg">
            <a:extLst>
              <a:ext uri="{FF2B5EF4-FFF2-40B4-BE49-F238E27FC236}">
                <a16:creationId xmlns:a16="http://schemas.microsoft.com/office/drawing/2014/main" id="{DF8F9286-68BD-C896-8F7C-7876DA9C1FD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839788" y="2799781"/>
            <a:ext cx="5157787" cy="3095175"/>
          </a:xfrm>
          <a:prstGeom prst="rect">
            <a:avLst/>
          </a:prstGeom>
          <a:ln/>
        </p:spPr>
      </p:pic>
      <p:pic>
        <p:nvPicPr>
          <p:cNvPr id="14" name="image2.jpg">
            <a:extLst>
              <a:ext uri="{FF2B5EF4-FFF2-40B4-BE49-F238E27FC236}">
                <a16:creationId xmlns:a16="http://schemas.microsoft.com/office/drawing/2014/main" id="{43207B4C-5EA2-59BC-6664-E273E4E17540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>
          <a:xfrm>
            <a:off x="6172200" y="2792160"/>
            <a:ext cx="5183188" cy="311041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1037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8DEC-E4D2-1741-7384-D2D264CC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77E24C-448E-6F3F-7A7E-F76E0FACD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1492"/>
            <a:ext cx="10515600" cy="1220262"/>
          </a:xfrm>
        </p:spPr>
      </p:pic>
    </p:spTree>
    <p:extLst>
      <p:ext uri="{BB962C8B-B14F-4D97-AF65-F5344CB8AC3E}">
        <p14:creationId xmlns:p14="http://schemas.microsoft.com/office/powerpoint/2010/main" val="100910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788F-C5D4-17DD-0885-4CAAF626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9467-C01E-E9E4-3655-E338A3E1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Influencia Administrativa: El dígito de verificación emerge como un factor diferenciador en la clasificación de los prestadores, donde un valor más alto sugiere inclinación hacia entidades jurídicas.</a:t>
            </a:r>
          </a:p>
          <a:p>
            <a:endParaRPr lang="es-ES" dirty="0"/>
          </a:p>
          <a:p>
            <a:r>
              <a:rPr lang="es-ES" dirty="0"/>
              <a:t>Efecto del Tiempo de Habilitación: Una mayor duración de la habilitación se asocia con una mayor probabilidad de que el prestador sea clasificado como "NATURAL", lo que podría reflejar una percepción de estabilidad y confianza.</a:t>
            </a:r>
          </a:p>
          <a:p>
            <a:endParaRPr lang="es-ES" dirty="0"/>
          </a:p>
          <a:p>
            <a:r>
              <a:rPr lang="es-ES" dirty="0"/>
              <a:t>Contexto Local Determinante: Las variaciones significativas entre regiones en la clasificación de los prestadores indican la necesidad de políticas de salud adaptadas a las realidades específicas de cada región.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345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88C2-83EA-95D2-55F7-144219DF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B322D-A2A0-C90C-BF2D-9408866A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https://github.com/cdcristbo/ADRES.git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1524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186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Prueba Técnica </vt:lpstr>
      <vt:lpstr>Introducción</vt:lpstr>
      <vt:lpstr>Exploración de datos</vt:lpstr>
      <vt:lpstr>Análisis descriptivos</vt:lpstr>
      <vt:lpstr>Modelo</vt:lpstr>
      <vt:lpstr>Conclusiones </vt:lpstr>
      <vt:lpstr>Referencias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Técnica </dc:title>
  <dc:creator>Cristiano Botia, Carlos Dario</dc:creator>
  <cp:lastModifiedBy>Cristiano Botia, Carlos Dario</cp:lastModifiedBy>
  <cp:revision>1</cp:revision>
  <dcterms:created xsi:type="dcterms:W3CDTF">2024-04-09T04:17:16Z</dcterms:created>
  <dcterms:modified xsi:type="dcterms:W3CDTF">2024-04-09T04:31:15Z</dcterms:modified>
</cp:coreProperties>
</file>