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339"/>
    <a:srgbClr val="D7B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2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5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B89D-77BD-784A-9DA5-DE7A16A3390A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A7EB-5F94-594C-901F-0991B83B68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8" y="243180"/>
            <a:ext cx="2780198" cy="503659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95888" y="868429"/>
            <a:ext cx="8519119" cy="6852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63911" y="1080798"/>
            <a:ext cx="16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Antioch Home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8861" y="1053778"/>
            <a:ext cx="189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5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98127" y="283710"/>
            <a:ext cx="14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Sign 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0234" y="2435720"/>
            <a:ext cx="8498818" cy="932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0234" y="3983947"/>
            <a:ext cx="8498818" cy="932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0234" y="5635040"/>
            <a:ext cx="8498818" cy="932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7695" y="108443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Time Off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552" y="20166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&lt;Schedule Name&gt;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552" y="35096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&lt;Schedule Name&gt;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8552" y="510080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&lt;Schedule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8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97595" y="1826422"/>
            <a:ext cx="4052901" cy="4865702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6647" y="2053880"/>
            <a:ext cx="32239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Schedule Time Off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22740" y="2938880"/>
            <a:ext cx="142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Name: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6522" y="3308212"/>
            <a:ext cx="2687458" cy="4576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165657" y="3426294"/>
            <a:ext cx="198102" cy="236165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6522" y="3881144"/>
            <a:ext cx="139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Dates: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6522" y="4309211"/>
            <a:ext cx="3054084" cy="1555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97755" y="6121367"/>
            <a:ext cx="1802852" cy="399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98127" y="283710"/>
            <a:ext cx="14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Sign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9563" y="20265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&lt;Admin&gt;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027" y="91738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4646" y="903646"/>
            <a:ext cx="5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1096" y="902053"/>
            <a:ext cx="108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48351" y="2215637"/>
            <a:ext cx="1837582" cy="420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4963" y="1715767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Volunteers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0824" y="17562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82325" y="2215636"/>
            <a:ext cx="1837582" cy="4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89551" y="2215636"/>
            <a:ext cx="1837582" cy="4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56988" y="1756297"/>
            <a:ext cx="11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7501" y="3120570"/>
            <a:ext cx="1098849" cy="6469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2688" y="903646"/>
            <a:ext cx="116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Time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5031" y="4798330"/>
            <a:ext cx="1098849" cy="6514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791" y="2215637"/>
            <a:ext cx="163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New Set</a:t>
            </a:r>
          </a:p>
          <a:p>
            <a:pPr algn="ctr"/>
            <a:r>
              <a:rPr lang="en-US" dirty="0" smtClean="0"/>
              <a:t> Of Schedules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679" y="394536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old Set</a:t>
            </a:r>
          </a:p>
          <a:p>
            <a:pPr algn="ctr"/>
            <a:r>
              <a:rPr lang="en-US" dirty="0" smtClean="0"/>
              <a:t> Of Schedules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74932" y="3526537"/>
            <a:ext cx="3829238" cy="38788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Example Table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937422" y="3495112"/>
            <a:ext cx="438773" cy="441692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edit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98" y="3526537"/>
            <a:ext cx="387887" cy="3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97595" y="1826422"/>
            <a:ext cx="4052901" cy="4918689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6647" y="2053880"/>
            <a:ext cx="26096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Volunteer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22740" y="2841326"/>
            <a:ext cx="12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97755" y="6121367"/>
            <a:ext cx="1802852" cy="399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87290" y="2841326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18300" y="3418091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96961" y="3418091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33205" y="3986392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#: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97755" y="3986392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33205" y="4532683"/>
            <a:ext cx="76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97755" y="4532683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39563" y="20265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&lt;Admin&gt;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17249" y="2364597"/>
            <a:ext cx="3189815" cy="1126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943732" y="2495365"/>
            <a:ext cx="2723444" cy="376562"/>
            <a:chOff x="2949223" y="5041437"/>
            <a:chExt cx="2723444" cy="376562"/>
          </a:xfrm>
        </p:grpSpPr>
        <p:sp>
          <p:nvSpPr>
            <p:cNvPr id="22" name="Rectangle 21"/>
            <p:cNvSpPr/>
            <p:nvPr/>
          </p:nvSpPr>
          <p:spPr>
            <a:xfrm>
              <a:off x="2949223" y="5041437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3151" y="512233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43732" y="2920314"/>
            <a:ext cx="2723444" cy="376562"/>
            <a:chOff x="2949223" y="5466386"/>
            <a:chExt cx="2723444" cy="376562"/>
          </a:xfrm>
        </p:grpSpPr>
        <p:sp>
          <p:nvSpPr>
            <p:cNvPr id="25" name="Rectangle 24"/>
            <p:cNvSpPr/>
            <p:nvPr/>
          </p:nvSpPr>
          <p:spPr>
            <a:xfrm>
              <a:off x="2949223" y="5466386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4441" y="555695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Left Arrow 27"/>
          <p:cNvSpPr/>
          <p:nvPr/>
        </p:nvSpPr>
        <p:spPr>
          <a:xfrm rot="19546206">
            <a:off x="4158679" y="4658804"/>
            <a:ext cx="3882705" cy="405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5624" y="5123723"/>
            <a:ext cx="18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Jobs Volunteer</a:t>
            </a:r>
          </a:p>
          <a:p>
            <a:pPr algn="ctr"/>
            <a:r>
              <a:rPr lang="en-US" dirty="0" smtClean="0"/>
              <a:t>CANNOT preform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51027" y="91738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14646" y="903646"/>
            <a:ext cx="5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1096" y="902053"/>
            <a:ext cx="108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02688" y="903646"/>
            <a:ext cx="116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Time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97595" y="1826422"/>
            <a:ext cx="4052901" cy="4865702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6647" y="2053880"/>
            <a:ext cx="15089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Job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22740" y="2797770"/>
            <a:ext cx="6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97755" y="6121367"/>
            <a:ext cx="1802852" cy="399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87290" y="2797770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08629" y="3432198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87290" y="3432198"/>
            <a:ext cx="1925265" cy="744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39563" y="20265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&lt;Admin&gt;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13703" y="4292559"/>
            <a:ext cx="2190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Jobs that CANNOT be</a:t>
            </a:r>
          </a:p>
          <a:p>
            <a:pPr algn="ctr"/>
            <a:r>
              <a:rPr lang="en-US" dirty="0" smtClean="0"/>
              <a:t> shared with this one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22740" y="4910669"/>
            <a:ext cx="3189815" cy="1126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49223" y="5041437"/>
            <a:ext cx="2723444" cy="376562"/>
            <a:chOff x="2949223" y="5041437"/>
            <a:chExt cx="2723444" cy="376562"/>
          </a:xfrm>
        </p:grpSpPr>
        <p:sp>
          <p:nvSpPr>
            <p:cNvPr id="7" name="Rectangle 6"/>
            <p:cNvSpPr/>
            <p:nvPr/>
          </p:nvSpPr>
          <p:spPr>
            <a:xfrm>
              <a:off x="2949223" y="5041437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3151" y="512233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9223" y="5466386"/>
            <a:ext cx="2723444" cy="376562"/>
            <a:chOff x="2949223" y="5466386"/>
            <a:chExt cx="2723444" cy="376562"/>
          </a:xfrm>
        </p:grpSpPr>
        <p:sp>
          <p:nvSpPr>
            <p:cNvPr id="20" name="Rectangle 19"/>
            <p:cNvSpPr/>
            <p:nvPr/>
          </p:nvSpPr>
          <p:spPr>
            <a:xfrm>
              <a:off x="2949223" y="5466386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54441" y="555695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51027" y="91738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646" y="903646"/>
            <a:ext cx="5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1096" y="902053"/>
            <a:ext cx="108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2688" y="903646"/>
            <a:ext cx="116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Time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0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97595" y="1826422"/>
            <a:ext cx="4052901" cy="4865702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6647" y="2053880"/>
            <a:ext cx="24575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Schedule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18300" y="2759204"/>
            <a:ext cx="80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97755" y="6121367"/>
            <a:ext cx="1802852" cy="399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82850" y="2759204"/>
            <a:ext cx="1925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39563" y="20265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&lt;Admin&gt;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18300" y="3412447"/>
            <a:ext cx="6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Jobs: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892099" y="3385690"/>
            <a:ext cx="2125526" cy="2470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048026" y="3615235"/>
            <a:ext cx="1814759" cy="250921"/>
            <a:chOff x="2949223" y="5041437"/>
            <a:chExt cx="2723444" cy="376562"/>
          </a:xfrm>
        </p:grpSpPr>
        <p:sp>
          <p:nvSpPr>
            <p:cNvPr id="22" name="Rectangle 21"/>
            <p:cNvSpPr/>
            <p:nvPr/>
          </p:nvSpPr>
          <p:spPr>
            <a:xfrm>
              <a:off x="2949223" y="5041437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3151" y="512233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48026" y="4040184"/>
            <a:ext cx="1814759" cy="250921"/>
            <a:chOff x="2949223" y="5466386"/>
            <a:chExt cx="2723444" cy="376562"/>
          </a:xfrm>
        </p:grpSpPr>
        <p:sp>
          <p:nvSpPr>
            <p:cNvPr id="25" name="Rectangle 24"/>
            <p:cNvSpPr/>
            <p:nvPr/>
          </p:nvSpPr>
          <p:spPr>
            <a:xfrm>
              <a:off x="2949223" y="5466386"/>
              <a:ext cx="2723444" cy="37656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Job 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4441" y="5556954"/>
              <a:ext cx="235704" cy="2123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51027" y="91738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4646" y="903646"/>
            <a:ext cx="5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81096" y="902053"/>
            <a:ext cx="108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02688" y="903646"/>
            <a:ext cx="116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Time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95888" y="1711270"/>
            <a:ext cx="8519119" cy="4809627"/>
          </a:xfrm>
          <a:prstGeom prst="roundRect">
            <a:avLst>
              <a:gd name="adj" fmla="val 4051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23" y="1753603"/>
            <a:ext cx="2618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Time Off Table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039563" y="20265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&lt;Admin&gt;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824" y="2469323"/>
            <a:ext cx="7912510" cy="3852455"/>
          </a:xfrm>
          <a:prstGeom prst="roundRect">
            <a:avLst>
              <a:gd name="adj" fmla="val 4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51027" y="91738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14646" y="903646"/>
            <a:ext cx="5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1096" y="902053"/>
            <a:ext cx="108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02688" y="903646"/>
            <a:ext cx="116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Time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180</Words>
  <Application>Microsoft Macintosh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Curtis</dc:creator>
  <cp:lastModifiedBy>Chris Curtis</cp:lastModifiedBy>
  <cp:revision>13</cp:revision>
  <dcterms:created xsi:type="dcterms:W3CDTF">2014-05-31T17:48:19Z</dcterms:created>
  <dcterms:modified xsi:type="dcterms:W3CDTF">2014-05-31T23:07:04Z</dcterms:modified>
</cp:coreProperties>
</file>