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1E9"/>
    <a:srgbClr val="538AED"/>
    <a:srgbClr val="528AEE"/>
    <a:srgbClr val="407DEC"/>
    <a:srgbClr val="89A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2088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0519-9169-4679-9338-3EB53D35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580E2-9804-4261-BE31-FAEE51D74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F22F1-350C-413A-AA57-46A0920B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4547E-F28A-4F0A-A0E1-8E2E7E77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00F08-9A29-4241-84B4-F5AD9800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4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4483-E343-4CDB-9DF1-E509B06B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D3E1E-BB9F-4696-ADCC-EE1932496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EAC7E-A34F-4AE5-BCCF-D3520FB3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8BE46-A05F-49C7-95E2-4516272C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53B73-6293-41CF-83DB-C1E45E8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0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017F54-90D9-41F3-9718-63504B771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4633C-CD11-4CF4-8EC3-9F67736E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5A46-1A5A-448B-BE3E-7D2E2792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07174-AF88-431A-B875-14C13946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A2289-D7C0-4B39-AC39-091DFAD9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81D35-6103-4441-B8BF-F0CB251C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7C5B9-DF96-4BCE-A6AE-003FA7EB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8FF5D-1133-416E-9E44-843037D8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BC1E7-5FBC-412C-962B-B5F8CA9B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FF667-CEF7-4A73-80B0-B7A96141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5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5C02F-BEE3-47F1-9F0C-5E45104C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64608-894A-49B5-9F90-8838C039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863F0-86A2-416F-AEBA-ECDA3DB9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5FAE-6F0C-4E43-B102-0AA68B2A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1DC19-5263-496C-A106-C9D05F84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7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3EFE9-12B6-4E86-9161-A3E8AE6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21B6-F4B9-4F94-BE28-26B069DC2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75209C-E466-4BC7-8418-DBD713527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B5D8ED-9A3B-4C6E-9D47-4D0D711C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12983-47C6-41EA-BFCD-4A97C72B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448AA-3362-4B12-834C-62B6F19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6B12F-798A-4385-ADFF-D9944AB3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62B55-F3FF-4D70-A49B-A6899D18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9B3C2-5E84-4A6D-B3E0-9A4D8836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96A30A-E3F6-4C04-AAAE-A05BD8C7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DEBF75-A6DB-4391-9256-6AD8815A9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E44130-289D-4B53-977C-9962C3B9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25F62C-2E1A-4888-B70D-091B1821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93BD0E-CAD0-40F1-B781-B3A44A30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B155C-288A-45C6-9BF8-A79C4C4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91BA1-78FB-4BE8-874F-20294168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9D72F1-4F05-44D3-A57D-8BB7A251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3D2360-F575-4C39-9061-E8E9979D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F503E6-3FC4-4C0A-9146-91AACC5A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88ED92-B5C3-4086-8E9B-C8271F6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4578F-C658-45DD-8AEC-78E77A57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2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7CD2-4FEB-4B51-B33D-9CD5666E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E251E-D959-45E5-81C4-793E2135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8E548-F955-46AA-9BE4-6AA0FC5E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FFBD6-8BDA-44D7-A3AF-7A3A76AD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CFC5F-78B0-434D-A297-85BCAA63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BDC9B-BD2A-4B05-A4EF-CC23474B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8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0133-5D23-4439-A6AC-B9326A02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AEB87E-F2DC-41C7-8256-76E8F45C1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02B21-C170-49A9-A78C-F60BF310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E7978-7EA5-4229-AB39-16DB53A0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0BC7B-C743-40CC-A1DA-2AE7DA4A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0C2D1-D426-4BCF-997B-B7E9FA8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9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541A8F-7A55-49C2-A64B-F8B96BE2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60457-0755-425F-A1AB-38737709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20B5B-0A42-4A89-BA1C-2EAC9ABEB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BAB-CBDE-4079-B265-28A56358866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18794-FB08-4E86-AE1C-579B30FF4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532DD-0C5C-49EC-9172-F6701C853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F2084C-6448-4DBD-8262-15A6CDFFC59A}"/>
              </a:ext>
            </a:extLst>
          </p:cNvPr>
          <p:cNvGrpSpPr/>
          <p:nvPr/>
        </p:nvGrpSpPr>
        <p:grpSpPr>
          <a:xfrm>
            <a:off x="9204529" y="747558"/>
            <a:ext cx="2324715" cy="2324715"/>
            <a:chOff x="9407627" y="187119"/>
            <a:chExt cx="2324715" cy="232471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2D81424-968A-4AC1-BE79-5C9C6D9F61BA}"/>
                </a:ext>
              </a:extLst>
            </p:cNvPr>
            <p:cNvSpPr/>
            <p:nvPr/>
          </p:nvSpPr>
          <p:spPr>
            <a:xfrm>
              <a:off x="9407627" y="187119"/>
              <a:ext cx="2324715" cy="2324715"/>
            </a:xfrm>
            <a:prstGeom prst="roundRect">
              <a:avLst/>
            </a:prstGeom>
            <a:gradFill flip="none" rotWithShape="1">
              <a:gsLst>
                <a:gs pos="20000">
                  <a:srgbClr val="528AEE"/>
                </a:gs>
                <a:gs pos="80000">
                  <a:srgbClr val="2F71E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27000" dist="127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C33636F-45C4-4484-8B79-8955AE318CE2}"/>
                </a:ext>
              </a:extLst>
            </p:cNvPr>
            <p:cNvGrpSpPr/>
            <p:nvPr/>
          </p:nvGrpSpPr>
          <p:grpSpPr>
            <a:xfrm>
              <a:off x="10120468" y="623003"/>
              <a:ext cx="1027235" cy="1452948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26637FD-409B-4261-B3AC-5CE89488F7DA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C492F61C-507C-4525-899B-9DC38E308ED9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484A54-F41D-4AF2-A9DA-E292B60220E4}"/>
              </a:ext>
            </a:extLst>
          </p:cNvPr>
          <p:cNvGrpSpPr/>
          <p:nvPr/>
        </p:nvGrpSpPr>
        <p:grpSpPr>
          <a:xfrm>
            <a:off x="9204529" y="3490949"/>
            <a:ext cx="2324715" cy="2324715"/>
            <a:chOff x="9407627" y="2930510"/>
            <a:chExt cx="2324715" cy="232471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5C81B94-D292-4247-9F0B-C67A1B3FD860}"/>
                </a:ext>
              </a:extLst>
            </p:cNvPr>
            <p:cNvSpPr/>
            <p:nvPr/>
          </p:nvSpPr>
          <p:spPr>
            <a:xfrm>
              <a:off x="9407627" y="2930510"/>
              <a:ext cx="2324715" cy="2324715"/>
            </a:xfrm>
            <a:prstGeom prst="roundRect">
              <a:avLst/>
            </a:prstGeom>
            <a:gradFill flip="none" rotWithShape="1">
              <a:gsLst>
                <a:gs pos="20000">
                  <a:srgbClr val="538AED"/>
                </a:gs>
                <a:gs pos="80000">
                  <a:srgbClr val="2F71E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35FC6D-B686-4D27-A2AE-56F224E3278B}"/>
                </a:ext>
              </a:extLst>
            </p:cNvPr>
            <p:cNvGrpSpPr/>
            <p:nvPr/>
          </p:nvGrpSpPr>
          <p:grpSpPr>
            <a:xfrm>
              <a:off x="10120468" y="3366394"/>
              <a:ext cx="1027235" cy="1452948"/>
              <a:chOff x="2288258" y="1445342"/>
              <a:chExt cx="2940448" cy="4159045"/>
            </a:xfrm>
            <a:solidFill>
              <a:schemeClr val="bg1"/>
            </a:solidFill>
            <a:effectLst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5F4D6F-53BA-4314-AE15-0B59CBED69F0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20EC6733-DEC2-406C-8485-3AE131D710FC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3D0C606-6C74-4293-8527-BFDA22D7BDE9}"/>
              </a:ext>
            </a:extLst>
          </p:cNvPr>
          <p:cNvGrpSpPr/>
          <p:nvPr/>
        </p:nvGrpSpPr>
        <p:grpSpPr>
          <a:xfrm>
            <a:off x="6157296" y="3490949"/>
            <a:ext cx="2324715" cy="2324715"/>
            <a:chOff x="3518871" y="3490949"/>
            <a:chExt cx="2324715" cy="232471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C69A77C-A1F4-4478-B981-C018AC0A2BFE}"/>
                </a:ext>
              </a:extLst>
            </p:cNvPr>
            <p:cNvSpPr/>
            <p:nvPr/>
          </p:nvSpPr>
          <p:spPr>
            <a:xfrm>
              <a:off x="3518871" y="3490949"/>
              <a:ext cx="2324715" cy="2324715"/>
            </a:xfrm>
            <a:prstGeom prst="roundRect">
              <a:avLst/>
            </a:prstGeom>
            <a:noFill/>
            <a:ln>
              <a:solidFill>
                <a:srgbClr val="2F71E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1F4484B-9908-43BD-A051-B0434A0F0BC2}"/>
                </a:ext>
              </a:extLst>
            </p:cNvPr>
            <p:cNvGrpSpPr/>
            <p:nvPr/>
          </p:nvGrpSpPr>
          <p:grpSpPr>
            <a:xfrm>
              <a:off x="4231712" y="3926833"/>
              <a:ext cx="1027235" cy="1452948"/>
              <a:chOff x="2288258" y="1445342"/>
              <a:chExt cx="2940448" cy="4159045"/>
            </a:xfrm>
            <a:noFill/>
            <a:effectLst/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5721FCC-2CCE-4F21-AA39-EA06722E617E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solidFill>
                  <a:srgbClr val="2F71E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F591DA05-09C0-43F6-A47F-69B8185D7EB8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solidFill>
                  <a:srgbClr val="2F71E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B55B78F-F1D9-4023-9BC6-BD415DAD9AC6}"/>
              </a:ext>
            </a:extLst>
          </p:cNvPr>
          <p:cNvGrpSpPr/>
          <p:nvPr/>
        </p:nvGrpSpPr>
        <p:grpSpPr>
          <a:xfrm>
            <a:off x="6157295" y="747557"/>
            <a:ext cx="2324715" cy="2324715"/>
            <a:chOff x="3518870" y="747557"/>
            <a:chExt cx="2324715" cy="232471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1BA9C01-BA70-4040-A365-73D844046A99}"/>
                </a:ext>
              </a:extLst>
            </p:cNvPr>
            <p:cNvGrpSpPr/>
            <p:nvPr/>
          </p:nvGrpSpPr>
          <p:grpSpPr>
            <a:xfrm>
              <a:off x="4055845" y="899647"/>
              <a:ext cx="1428518" cy="2020534"/>
              <a:chOff x="2288258" y="1445342"/>
              <a:chExt cx="2940448" cy="4159045"/>
            </a:xfrm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26361E-E609-4BB7-9971-DAB474781BF3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solidFill>
                <a:srgbClr val="2F71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1CEA4D66-B2BE-4F35-8336-14F87DF744FF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rgbClr val="2F71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1AFF1F6-321E-4339-B608-DCC6346188FE}"/>
                </a:ext>
              </a:extLst>
            </p:cNvPr>
            <p:cNvSpPr/>
            <p:nvPr/>
          </p:nvSpPr>
          <p:spPr>
            <a:xfrm>
              <a:off x="3518870" y="74755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2DC8FA-B3DA-4397-BF33-4A1CEF35AAB6}"/>
              </a:ext>
            </a:extLst>
          </p:cNvPr>
          <p:cNvGrpSpPr/>
          <p:nvPr/>
        </p:nvGrpSpPr>
        <p:grpSpPr>
          <a:xfrm>
            <a:off x="3471320" y="808517"/>
            <a:ext cx="2324715" cy="2324715"/>
            <a:chOff x="832895" y="808517"/>
            <a:chExt cx="2324715" cy="232471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D524135-3D16-44B5-9F57-BAD67428FA3F}"/>
                </a:ext>
              </a:extLst>
            </p:cNvPr>
            <p:cNvGrpSpPr/>
            <p:nvPr/>
          </p:nvGrpSpPr>
          <p:grpSpPr>
            <a:xfrm>
              <a:off x="1369870" y="960607"/>
              <a:ext cx="1428518" cy="2020534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3B153D3-D52A-4098-9C8D-442D3CB55AB9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8F2C8417-73AC-44E0-9B1C-C1A4524D661D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E34DFE3-9DC9-4A98-A206-7C59EF4C269F}"/>
                </a:ext>
              </a:extLst>
            </p:cNvPr>
            <p:cNvSpPr/>
            <p:nvPr/>
          </p:nvSpPr>
          <p:spPr>
            <a:xfrm>
              <a:off x="832895" y="80851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0AECCF-248F-497D-A5D0-1CC4ADC8C24E}"/>
              </a:ext>
            </a:extLst>
          </p:cNvPr>
          <p:cNvSpPr/>
          <p:nvPr/>
        </p:nvSpPr>
        <p:spPr>
          <a:xfrm>
            <a:off x="0" y="0"/>
            <a:ext cx="329727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4CDFA-57FE-48A0-9302-F58A70E38F0E}"/>
              </a:ext>
            </a:extLst>
          </p:cNvPr>
          <p:cNvSpPr txBox="1"/>
          <p:nvPr/>
        </p:nvSpPr>
        <p:spPr>
          <a:xfrm>
            <a:off x="322246" y="690450"/>
            <a:ext cx="265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Basic resources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A25771-6A51-4584-8D49-238F4A531913}"/>
              </a:ext>
            </a:extLst>
          </p:cNvPr>
          <p:cNvSpPr txBox="1"/>
          <p:nvPr/>
        </p:nvSpPr>
        <p:spPr>
          <a:xfrm>
            <a:off x="921527" y="1365865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Basic icons, logos.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192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319260-BACD-46E4-B9C9-57B762089E0A}"/>
              </a:ext>
            </a:extLst>
          </p:cNvPr>
          <p:cNvSpPr/>
          <p:nvPr/>
        </p:nvSpPr>
        <p:spPr>
          <a:xfrm>
            <a:off x="6489598" y="928489"/>
            <a:ext cx="1428750" cy="1428750"/>
          </a:xfrm>
          <a:prstGeom prst="rect">
            <a:avLst/>
          </a:prstGeom>
          <a:solidFill>
            <a:srgbClr val="2F7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39597-4F77-4E2E-BD5C-ECB78B798022}"/>
              </a:ext>
            </a:extLst>
          </p:cNvPr>
          <p:cNvSpPr txBox="1"/>
          <p:nvPr/>
        </p:nvSpPr>
        <p:spPr>
          <a:xfrm>
            <a:off x="6029645" y="438835"/>
            <a:ext cx="234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Square150x150Logo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33E3E-35E5-4B9D-9471-048FC09CE441}"/>
              </a:ext>
            </a:extLst>
          </p:cNvPr>
          <p:cNvSpPr txBox="1"/>
          <p:nvPr/>
        </p:nvSpPr>
        <p:spPr>
          <a:xfrm>
            <a:off x="3599314" y="443341"/>
            <a:ext cx="20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Square44x44Logo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9A7B8-CE1A-4490-AEDF-BC3C0AFB2FDB}"/>
              </a:ext>
            </a:extLst>
          </p:cNvPr>
          <p:cNvSpPr txBox="1"/>
          <p:nvPr/>
        </p:nvSpPr>
        <p:spPr>
          <a:xfrm>
            <a:off x="9159840" y="43883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Wide310x150Logo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26C35-CC27-40AE-8108-0CD29FB5E2EB}"/>
              </a:ext>
            </a:extLst>
          </p:cNvPr>
          <p:cNvSpPr txBox="1"/>
          <p:nvPr/>
        </p:nvSpPr>
        <p:spPr>
          <a:xfrm>
            <a:off x="9660010" y="3008140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LargeTile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66F47-BC5A-4655-9A05-A74B9D9AF74E}"/>
              </a:ext>
            </a:extLst>
          </p:cNvPr>
          <p:cNvSpPr txBox="1"/>
          <p:nvPr/>
        </p:nvSpPr>
        <p:spPr>
          <a:xfrm>
            <a:off x="6735141" y="300814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SmallTile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B5A637-5EC9-4CAA-BE8D-0B0EC06743E2}"/>
              </a:ext>
            </a:extLst>
          </p:cNvPr>
          <p:cNvSpPr/>
          <p:nvPr/>
        </p:nvSpPr>
        <p:spPr>
          <a:xfrm>
            <a:off x="4411807" y="1365584"/>
            <a:ext cx="419100" cy="419100"/>
          </a:xfrm>
          <a:prstGeom prst="rect">
            <a:avLst/>
          </a:prstGeom>
          <a:solidFill>
            <a:srgbClr val="2F7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FC29D9-EB4F-4864-88DD-48FDE4D07A27}"/>
              </a:ext>
            </a:extLst>
          </p:cNvPr>
          <p:cNvSpPr/>
          <p:nvPr/>
        </p:nvSpPr>
        <p:spPr>
          <a:xfrm>
            <a:off x="8741608" y="928489"/>
            <a:ext cx="2952750" cy="1428750"/>
          </a:xfrm>
          <a:prstGeom prst="rect">
            <a:avLst/>
          </a:prstGeom>
          <a:solidFill>
            <a:srgbClr val="2F7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A2154B-DD60-47D6-A4DE-C00F76AC088B}"/>
              </a:ext>
            </a:extLst>
          </p:cNvPr>
          <p:cNvSpPr/>
          <p:nvPr/>
        </p:nvSpPr>
        <p:spPr>
          <a:xfrm>
            <a:off x="8741608" y="3584739"/>
            <a:ext cx="2952750" cy="2952750"/>
          </a:xfrm>
          <a:prstGeom prst="rect">
            <a:avLst/>
          </a:prstGeom>
          <a:solidFill>
            <a:srgbClr val="2F7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6A47B8-790B-44C1-887B-40FA63D93CB1}"/>
              </a:ext>
            </a:extLst>
          </p:cNvPr>
          <p:cNvSpPr/>
          <p:nvPr/>
        </p:nvSpPr>
        <p:spPr>
          <a:xfrm>
            <a:off x="6949398" y="3848691"/>
            <a:ext cx="676275" cy="676275"/>
          </a:xfrm>
          <a:prstGeom prst="rect">
            <a:avLst/>
          </a:prstGeom>
          <a:solidFill>
            <a:srgbClr val="2F7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A86B6C-6DF1-440C-9DB9-F1C80A977408}"/>
              </a:ext>
            </a:extLst>
          </p:cNvPr>
          <p:cNvGrpSpPr/>
          <p:nvPr/>
        </p:nvGrpSpPr>
        <p:grpSpPr>
          <a:xfrm>
            <a:off x="4460238" y="1414016"/>
            <a:ext cx="322236" cy="322236"/>
            <a:chOff x="832895" y="808517"/>
            <a:chExt cx="2324715" cy="232471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F93E79C-70DB-4B23-9BC5-122B8151895E}"/>
                </a:ext>
              </a:extLst>
            </p:cNvPr>
            <p:cNvGrpSpPr/>
            <p:nvPr/>
          </p:nvGrpSpPr>
          <p:grpSpPr>
            <a:xfrm>
              <a:off x="1369870" y="960607"/>
              <a:ext cx="1428518" cy="2020534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8BCA030-F9FD-4A5D-9B95-E1D0FD19DD77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F40E513D-F1CB-4385-90FF-3F13F841E6A7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0EB1D5B-4245-4ED4-9E95-C248B8E6E84D}"/>
                </a:ext>
              </a:extLst>
            </p:cNvPr>
            <p:cNvSpPr/>
            <p:nvPr/>
          </p:nvSpPr>
          <p:spPr>
            <a:xfrm>
              <a:off x="832895" y="80851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02527C-0ADC-494A-A193-74012F44EEA0}"/>
              </a:ext>
            </a:extLst>
          </p:cNvPr>
          <p:cNvGrpSpPr/>
          <p:nvPr/>
        </p:nvGrpSpPr>
        <p:grpSpPr>
          <a:xfrm>
            <a:off x="6735141" y="1174032"/>
            <a:ext cx="937664" cy="937664"/>
            <a:chOff x="832895" y="808517"/>
            <a:chExt cx="2324715" cy="232471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A9E9BD-663B-4DC3-BF19-826DBCBF9958}"/>
                </a:ext>
              </a:extLst>
            </p:cNvPr>
            <p:cNvGrpSpPr/>
            <p:nvPr/>
          </p:nvGrpSpPr>
          <p:grpSpPr>
            <a:xfrm>
              <a:off x="1369870" y="960607"/>
              <a:ext cx="1428518" cy="2020534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EE05B02-1916-4C12-AD77-4D997FC8E684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4574995D-2BC6-4C98-A4CD-FDFF43569F15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6581BA4-D3C6-4168-83B6-2F3F09BF6BFD}"/>
                </a:ext>
              </a:extLst>
            </p:cNvPr>
            <p:cNvSpPr/>
            <p:nvPr/>
          </p:nvSpPr>
          <p:spPr>
            <a:xfrm>
              <a:off x="832895" y="80851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625B4B-E95E-4B7F-9926-1CD7434ABD35}"/>
              </a:ext>
            </a:extLst>
          </p:cNvPr>
          <p:cNvGrpSpPr/>
          <p:nvPr/>
        </p:nvGrpSpPr>
        <p:grpSpPr>
          <a:xfrm>
            <a:off x="9749150" y="1174032"/>
            <a:ext cx="937664" cy="937664"/>
            <a:chOff x="832895" y="808517"/>
            <a:chExt cx="2324715" cy="232471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E9DCA63-58A6-4DCB-B3AE-20730DCA47A6}"/>
                </a:ext>
              </a:extLst>
            </p:cNvPr>
            <p:cNvGrpSpPr/>
            <p:nvPr/>
          </p:nvGrpSpPr>
          <p:grpSpPr>
            <a:xfrm>
              <a:off x="1369870" y="960607"/>
              <a:ext cx="1428518" cy="2020534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978889-42B2-4AC8-9ACB-A2824F172750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47AF77D-4531-47A3-BC50-599B06E35018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F6E233F-F886-4DF7-97F6-DF31C27F4FFA}"/>
                </a:ext>
              </a:extLst>
            </p:cNvPr>
            <p:cNvSpPr/>
            <p:nvPr/>
          </p:nvSpPr>
          <p:spPr>
            <a:xfrm>
              <a:off x="832895" y="80851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34207E9-91AD-461C-8F54-24E9C0925880}"/>
              </a:ext>
            </a:extLst>
          </p:cNvPr>
          <p:cNvGrpSpPr/>
          <p:nvPr/>
        </p:nvGrpSpPr>
        <p:grpSpPr>
          <a:xfrm>
            <a:off x="7023807" y="3923100"/>
            <a:ext cx="527456" cy="527456"/>
            <a:chOff x="832895" y="808517"/>
            <a:chExt cx="2324715" cy="232471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1CA14B9-C41A-430C-A87B-7B221BDF78EE}"/>
                </a:ext>
              </a:extLst>
            </p:cNvPr>
            <p:cNvGrpSpPr/>
            <p:nvPr/>
          </p:nvGrpSpPr>
          <p:grpSpPr>
            <a:xfrm>
              <a:off x="1369870" y="960607"/>
              <a:ext cx="1428518" cy="2020534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7FFF13-30DC-4E9B-96EE-8F6149D1B495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20749905-073E-4734-B5F7-BC28BBCA650A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9FE6625-75C0-424B-ABB8-ACC01ACF94F0}"/>
                </a:ext>
              </a:extLst>
            </p:cNvPr>
            <p:cNvSpPr/>
            <p:nvPr/>
          </p:nvSpPr>
          <p:spPr>
            <a:xfrm>
              <a:off x="832895" y="80851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E276C3-6F9B-4D95-A7C8-E15ED74D8560}"/>
              </a:ext>
            </a:extLst>
          </p:cNvPr>
          <p:cNvGrpSpPr/>
          <p:nvPr/>
        </p:nvGrpSpPr>
        <p:grpSpPr>
          <a:xfrm>
            <a:off x="9456127" y="4299259"/>
            <a:ext cx="1523710" cy="1523710"/>
            <a:chOff x="832895" y="808517"/>
            <a:chExt cx="2324715" cy="2324715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2738404-1147-4F95-8DA2-8F369C02C539}"/>
                </a:ext>
              </a:extLst>
            </p:cNvPr>
            <p:cNvGrpSpPr/>
            <p:nvPr/>
          </p:nvGrpSpPr>
          <p:grpSpPr>
            <a:xfrm>
              <a:off x="1369870" y="960607"/>
              <a:ext cx="1428518" cy="2020534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D26DD9E-2A38-480B-AFDF-EF75A2319B41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89BC9CF5-2CAD-4440-BDBB-FC7B61AAD4DD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D102F4F-2953-4D17-AB4A-4BE4439CF311}"/>
                </a:ext>
              </a:extLst>
            </p:cNvPr>
            <p:cNvSpPr/>
            <p:nvPr/>
          </p:nvSpPr>
          <p:spPr>
            <a:xfrm>
              <a:off x="832895" y="80851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128179-3B9E-41BF-9698-BA82CD1ADC64}"/>
              </a:ext>
            </a:extLst>
          </p:cNvPr>
          <p:cNvSpPr/>
          <p:nvPr/>
        </p:nvSpPr>
        <p:spPr>
          <a:xfrm>
            <a:off x="0" y="0"/>
            <a:ext cx="329727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911878-A15B-4BE3-B0CC-5BBF8B441E75}"/>
              </a:ext>
            </a:extLst>
          </p:cNvPr>
          <p:cNvSpPr txBox="1"/>
          <p:nvPr/>
        </p:nvSpPr>
        <p:spPr>
          <a:xfrm>
            <a:off x="311794" y="690450"/>
            <a:ext cx="2673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Appx resources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4B6CE6-F774-4B80-86BD-DF127A981369}"/>
              </a:ext>
            </a:extLst>
          </p:cNvPr>
          <p:cNvSpPr txBox="1"/>
          <p:nvPr/>
        </p:nvSpPr>
        <p:spPr>
          <a:xfrm>
            <a:off x="25346" y="1365865"/>
            <a:ext cx="32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Those resources are required to build .appx</a:t>
            </a:r>
            <a:endParaRPr lang="ko-KR" altLang="en-US" sz="1200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B18FC549-5585-4D47-9D69-213A8591F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72341"/>
              </p:ext>
            </p:extLst>
          </p:nvPr>
        </p:nvGraphicFramePr>
        <p:xfrm>
          <a:off x="211759" y="2050352"/>
          <a:ext cx="2873750" cy="249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875">
                  <a:extLst>
                    <a:ext uri="{9D8B030D-6E8A-4147-A177-3AD203B41FA5}">
                      <a16:colId xmlns:a16="http://schemas.microsoft.com/office/drawing/2014/main" val="2405161208"/>
                    </a:ext>
                  </a:extLst>
                </a:gridCol>
                <a:gridCol w="1436875">
                  <a:extLst>
                    <a:ext uri="{9D8B030D-6E8A-4147-A177-3AD203B41FA5}">
                      <a16:colId xmlns:a16="http://schemas.microsoft.com/office/drawing/2014/main" val="206973415"/>
                    </a:ext>
                  </a:extLst>
                </a:gridCol>
              </a:tblGrid>
              <a:tr h="313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/>
                        <a:t>Resouece</a:t>
                      </a:r>
                      <a:r>
                        <a:rPr lang="en-US" altLang="ko-KR" sz="1000" b="1" dirty="0"/>
                        <a:t> Name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Size (pixel)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10549"/>
                  </a:ext>
                </a:extLst>
              </a:tr>
              <a:tr h="311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Square44x44Logo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44x44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45469"/>
                  </a:ext>
                </a:extLst>
              </a:tr>
              <a:tr h="311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Square150x150Logo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150x150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70929"/>
                  </a:ext>
                </a:extLst>
              </a:tr>
              <a:tr h="311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Wide310x150Logo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310x150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31273"/>
                  </a:ext>
                </a:extLst>
              </a:tr>
              <a:tr h="311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StoreLogo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200x200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08528"/>
                  </a:ext>
                </a:extLst>
              </a:tr>
              <a:tr h="311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SmallTile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71x71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19522"/>
                  </a:ext>
                </a:extLst>
              </a:tr>
              <a:tr h="311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LargeTile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310x310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32688"/>
                  </a:ext>
                </a:extLst>
              </a:tr>
              <a:tr h="311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SplashScreen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2480x1200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8448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DF0E92FF-CF74-45D9-93AB-2AED970A2FCD}"/>
              </a:ext>
            </a:extLst>
          </p:cNvPr>
          <p:cNvSpPr txBox="1"/>
          <p:nvPr/>
        </p:nvSpPr>
        <p:spPr>
          <a:xfrm>
            <a:off x="3998623" y="3008140"/>
            <a:ext cx="124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StoreLogo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A2FEB44-D3F3-46EB-994A-62B9C26BF5D8}"/>
              </a:ext>
            </a:extLst>
          </p:cNvPr>
          <p:cNvSpPr/>
          <p:nvPr/>
        </p:nvSpPr>
        <p:spPr>
          <a:xfrm>
            <a:off x="3664453" y="3667939"/>
            <a:ext cx="1905000" cy="1905000"/>
          </a:xfrm>
          <a:prstGeom prst="rect">
            <a:avLst/>
          </a:prstGeom>
          <a:solidFill>
            <a:srgbClr val="2F7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4CC19E5-CACC-47C5-80E4-868944E34CDC}"/>
              </a:ext>
            </a:extLst>
          </p:cNvPr>
          <p:cNvGrpSpPr/>
          <p:nvPr/>
        </p:nvGrpSpPr>
        <p:grpSpPr>
          <a:xfrm>
            <a:off x="4058981" y="4059278"/>
            <a:ext cx="1122322" cy="1122322"/>
            <a:chOff x="832895" y="808517"/>
            <a:chExt cx="2324715" cy="2324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F6395E0-1BA2-4EEF-884E-1C1470D406E5}"/>
                </a:ext>
              </a:extLst>
            </p:cNvPr>
            <p:cNvGrpSpPr/>
            <p:nvPr/>
          </p:nvGrpSpPr>
          <p:grpSpPr>
            <a:xfrm>
              <a:off x="1369870" y="960607"/>
              <a:ext cx="1428518" cy="2020534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5EA48-8A3F-4CC9-AD9C-4EBCBBF792E6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98C4FDF5-3953-4B9E-9567-BD903D701423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C4E46990-A861-4932-A739-EBA34A954CB9}"/>
                </a:ext>
              </a:extLst>
            </p:cNvPr>
            <p:cNvSpPr/>
            <p:nvPr/>
          </p:nvSpPr>
          <p:spPr>
            <a:xfrm>
              <a:off x="832895" y="80851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187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9AD9CC-E1A5-4B92-B3C9-B53AA6BF5188}"/>
              </a:ext>
            </a:extLst>
          </p:cNvPr>
          <p:cNvSpPr/>
          <p:nvPr/>
        </p:nvSpPr>
        <p:spPr>
          <a:xfrm>
            <a:off x="-5715000" y="-2286000"/>
            <a:ext cx="23622000" cy="11430000"/>
          </a:xfrm>
          <a:prstGeom prst="rect">
            <a:avLst/>
          </a:prstGeom>
          <a:solidFill>
            <a:srgbClr val="2F7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F71A5A-BCFD-44F4-BF4F-962E5C8C8FD9}"/>
              </a:ext>
            </a:extLst>
          </p:cNvPr>
          <p:cNvGrpSpPr/>
          <p:nvPr/>
        </p:nvGrpSpPr>
        <p:grpSpPr>
          <a:xfrm>
            <a:off x="4699097" y="2032097"/>
            <a:ext cx="2793806" cy="2793806"/>
            <a:chOff x="832895" y="808517"/>
            <a:chExt cx="2324715" cy="232471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BB0D483-3B2F-4F8E-9476-090BF77FE980}"/>
                </a:ext>
              </a:extLst>
            </p:cNvPr>
            <p:cNvGrpSpPr/>
            <p:nvPr/>
          </p:nvGrpSpPr>
          <p:grpSpPr>
            <a:xfrm>
              <a:off x="1369870" y="960607"/>
              <a:ext cx="1428518" cy="2020534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22ACC7D-7ED6-48F1-9D80-0D55762DD03E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138FBF38-71A4-4F00-9E4D-4B75171C9170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F677D4C-C5F7-4F39-A37D-C8B7591C4463}"/>
                </a:ext>
              </a:extLst>
            </p:cNvPr>
            <p:cNvSpPr/>
            <p:nvPr/>
          </p:nvSpPr>
          <p:spPr>
            <a:xfrm>
              <a:off x="832895" y="80851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17068B-6C50-42EC-A123-5B464553DE30}"/>
              </a:ext>
            </a:extLst>
          </p:cNvPr>
          <p:cNvSpPr txBox="1"/>
          <p:nvPr/>
        </p:nvSpPr>
        <p:spPr>
          <a:xfrm>
            <a:off x="5321624" y="-2931387"/>
            <a:ext cx="15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SplashScreen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4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5star Solo</dc:creator>
  <cp:lastModifiedBy>5star Solo</cp:lastModifiedBy>
  <cp:revision>14</cp:revision>
  <dcterms:created xsi:type="dcterms:W3CDTF">2020-10-05T18:17:38Z</dcterms:created>
  <dcterms:modified xsi:type="dcterms:W3CDTF">2021-03-16T17:29:54Z</dcterms:modified>
</cp:coreProperties>
</file>