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AED"/>
    <a:srgbClr val="528AEE"/>
    <a:srgbClr val="407DEC"/>
    <a:srgbClr val="2F71E9"/>
    <a:srgbClr val="89A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0519-9169-4679-9338-3EB53D35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580E2-9804-4261-BE31-FAEE51D74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F22F1-350C-413A-AA57-46A0920B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547E-F28A-4F0A-A0E1-8E2E7E7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00F08-9A29-4241-84B4-F5AD980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4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4483-E343-4CDB-9DF1-E509B06B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D3E1E-BB9F-4696-ADCC-EE1932496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EAC7E-A34F-4AE5-BCCF-D3520FB3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8BE46-A05F-49C7-95E2-4516272C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53B73-6293-41CF-83DB-C1E45E8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0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17F54-90D9-41F3-9718-63504B771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4633C-CD11-4CF4-8EC3-9F67736E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5A46-1A5A-448B-BE3E-7D2E2792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07174-AF88-431A-B875-14C1394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A2289-D7C0-4B39-AC39-091DFAD9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81D35-6103-4441-B8BF-F0CB251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7C5B9-DF96-4BCE-A6AE-003FA7EB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8FF5D-1133-416E-9E44-843037D8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BC1E7-5FBC-412C-962B-B5F8CA9B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FF667-CEF7-4A73-80B0-B7A9614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5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C02F-BEE3-47F1-9F0C-5E45104C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64608-894A-49B5-9F90-8838C039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863F0-86A2-416F-AEBA-ECDA3DB9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5FAE-6F0C-4E43-B102-0AA68B2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1DC19-5263-496C-A106-C9D05F84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EFE9-12B6-4E86-9161-A3E8AE6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21B6-F4B9-4F94-BE28-26B069DC2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75209C-E466-4BC7-8418-DBD713527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B5D8ED-9A3B-4C6E-9D47-4D0D711C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12983-47C6-41EA-BFCD-4A97C72B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448AA-3362-4B12-834C-62B6F19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B12F-798A-4385-ADFF-D9944AB3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62B55-F3FF-4D70-A49B-A6899D18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9B3C2-5E84-4A6D-B3E0-9A4D8836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6A30A-E3F6-4C04-AAAE-A05BD8C7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DEBF75-A6DB-4391-9256-6AD8815A9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E44130-289D-4B53-977C-9962C3B9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25F62C-2E1A-4888-B70D-091B182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3BD0E-CAD0-40F1-B781-B3A44A3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B155C-288A-45C6-9BF8-A79C4C4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91BA1-78FB-4BE8-874F-20294168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D72F1-4F05-44D3-A57D-8BB7A25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D2360-F575-4C39-9061-E8E9979D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F503E6-3FC4-4C0A-9146-91AACC5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8ED92-B5C3-4086-8E9B-C8271F6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4578F-C658-45DD-8AEC-78E77A57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2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7CD2-4FEB-4B51-B33D-9CD5666E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E251E-D959-45E5-81C4-793E2135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8E548-F955-46AA-9BE4-6AA0FC5E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FBD6-8BDA-44D7-A3AF-7A3A76AD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CFC5F-78B0-434D-A297-85BCAA63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BDC9B-BD2A-4B05-A4EF-CC23474B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8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10133-5D23-4439-A6AC-B9326A02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AEB87E-F2DC-41C7-8256-76E8F45C1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02B21-C170-49A9-A78C-F60BF310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E7978-7EA5-4229-AB39-16DB53A0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0BC7B-C743-40CC-A1DA-2AE7DA4A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0C2D1-D426-4BCF-997B-B7E9FA8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541A8F-7A55-49C2-A64B-F8B96BE2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60457-0755-425F-A1AB-38737709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20B5B-0A42-4A89-BA1C-2EAC9ABEB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BAB-CBDE-4079-B265-28A56358866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18794-FB08-4E86-AE1C-579B30FF4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532DD-0C5C-49EC-9172-F6701C85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7F49-E277-485E-B017-DBF4452D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F2084C-6448-4DBD-8262-15A6CDFFC59A}"/>
              </a:ext>
            </a:extLst>
          </p:cNvPr>
          <p:cNvGrpSpPr/>
          <p:nvPr/>
        </p:nvGrpSpPr>
        <p:grpSpPr>
          <a:xfrm>
            <a:off x="6566104" y="747558"/>
            <a:ext cx="2324715" cy="2324715"/>
            <a:chOff x="9407627" y="187119"/>
            <a:chExt cx="2324715" cy="232471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2D81424-968A-4AC1-BE79-5C9C6D9F61BA}"/>
                </a:ext>
              </a:extLst>
            </p:cNvPr>
            <p:cNvSpPr/>
            <p:nvPr/>
          </p:nvSpPr>
          <p:spPr>
            <a:xfrm>
              <a:off x="9407627" y="187119"/>
              <a:ext cx="2324715" cy="2324715"/>
            </a:xfrm>
            <a:prstGeom prst="roundRect">
              <a:avLst/>
            </a:prstGeom>
            <a:gradFill flip="none" rotWithShape="1">
              <a:gsLst>
                <a:gs pos="20000">
                  <a:srgbClr val="528AEE"/>
                </a:gs>
                <a:gs pos="80000">
                  <a:srgbClr val="2F71E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127000" dist="127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C33636F-45C4-4484-8B79-8955AE318CE2}"/>
                </a:ext>
              </a:extLst>
            </p:cNvPr>
            <p:cNvGrpSpPr/>
            <p:nvPr/>
          </p:nvGrpSpPr>
          <p:grpSpPr>
            <a:xfrm>
              <a:off x="10120468" y="623003"/>
              <a:ext cx="1027235" cy="1452948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26637FD-409B-4261-B3AC-5CE89488F7DA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C492F61C-507C-4525-899B-9DC38E308ED9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484A54-F41D-4AF2-A9DA-E292B60220E4}"/>
              </a:ext>
            </a:extLst>
          </p:cNvPr>
          <p:cNvGrpSpPr/>
          <p:nvPr/>
        </p:nvGrpSpPr>
        <p:grpSpPr>
          <a:xfrm>
            <a:off x="6566104" y="3490949"/>
            <a:ext cx="2324715" cy="2324715"/>
            <a:chOff x="9407627" y="2930510"/>
            <a:chExt cx="2324715" cy="232471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5C81B94-D292-4247-9F0B-C67A1B3FD860}"/>
                </a:ext>
              </a:extLst>
            </p:cNvPr>
            <p:cNvSpPr/>
            <p:nvPr/>
          </p:nvSpPr>
          <p:spPr>
            <a:xfrm>
              <a:off x="9407627" y="2930510"/>
              <a:ext cx="2324715" cy="2324715"/>
            </a:xfrm>
            <a:prstGeom prst="roundRect">
              <a:avLst/>
            </a:prstGeom>
            <a:gradFill flip="none" rotWithShape="1">
              <a:gsLst>
                <a:gs pos="20000">
                  <a:srgbClr val="538AED"/>
                </a:gs>
                <a:gs pos="80000">
                  <a:srgbClr val="2F71E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35FC6D-B686-4D27-A2AE-56F224E3278B}"/>
                </a:ext>
              </a:extLst>
            </p:cNvPr>
            <p:cNvGrpSpPr/>
            <p:nvPr/>
          </p:nvGrpSpPr>
          <p:grpSpPr>
            <a:xfrm>
              <a:off x="10120468" y="3366394"/>
              <a:ext cx="1027235" cy="1452948"/>
              <a:chOff x="2288258" y="1445342"/>
              <a:chExt cx="2940448" cy="4159045"/>
            </a:xfrm>
            <a:solidFill>
              <a:schemeClr val="bg1"/>
            </a:solidFill>
            <a:effectLst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5F4D6F-53BA-4314-AE15-0B59CBED69F0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20EC6733-DEC2-406C-8485-3AE131D710FC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3D0C606-6C74-4293-8527-BFDA22D7BDE9}"/>
              </a:ext>
            </a:extLst>
          </p:cNvPr>
          <p:cNvGrpSpPr/>
          <p:nvPr/>
        </p:nvGrpSpPr>
        <p:grpSpPr>
          <a:xfrm>
            <a:off x="3518871" y="3490949"/>
            <a:ext cx="2324715" cy="2324715"/>
            <a:chOff x="3518871" y="3490949"/>
            <a:chExt cx="2324715" cy="232471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C69A77C-A1F4-4478-B981-C018AC0A2BFE}"/>
                </a:ext>
              </a:extLst>
            </p:cNvPr>
            <p:cNvSpPr/>
            <p:nvPr/>
          </p:nvSpPr>
          <p:spPr>
            <a:xfrm>
              <a:off x="3518871" y="3490949"/>
              <a:ext cx="2324715" cy="2324715"/>
            </a:xfrm>
            <a:prstGeom prst="roundRect">
              <a:avLst/>
            </a:prstGeom>
            <a:noFill/>
            <a:ln>
              <a:solidFill>
                <a:srgbClr val="2F71E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1F4484B-9908-43BD-A051-B0434A0F0BC2}"/>
                </a:ext>
              </a:extLst>
            </p:cNvPr>
            <p:cNvGrpSpPr/>
            <p:nvPr/>
          </p:nvGrpSpPr>
          <p:grpSpPr>
            <a:xfrm>
              <a:off x="4231712" y="3926833"/>
              <a:ext cx="1027235" cy="1452948"/>
              <a:chOff x="2288258" y="1445342"/>
              <a:chExt cx="2940448" cy="4159045"/>
            </a:xfrm>
            <a:noFill/>
            <a:effectLst/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5721FCC-2CCE-4F21-AA39-EA06722E617E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solidFill>
                  <a:srgbClr val="2F71E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591DA05-09C0-43F6-A47F-69B8185D7EB8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solidFill>
                  <a:srgbClr val="2F71E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55B78F-F1D9-4023-9BC6-BD415DAD9AC6}"/>
              </a:ext>
            </a:extLst>
          </p:cNvPr>
          <p:cNvGrpSpPr/>
          <p:nvPr/>
        </p:nvGrpSpPr>
        <p:grpSpPr>
          <a:xfrm>
            <a:off x="3518870" y="747557"/>
            <a:ext cx="2324715" cy="2324715"/>
            <a:chOff x="3518870" y="747557"/>
            <a:chExt cx="2324715" cy="232471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1BA9C01-BA70-4040-A365-73D844046A99}"/>
                </a:ext>
              </a:extLst>
            </p:cNvPr>
            <p:cNvGrpSpPr/>
            <p:nvPr/>
          </p:nvGrpSpPr>
          <p:grpSpPr>
            <a:xfrm>
              <a:off x="4055845" y="899647"/>
              <a:ext cx="1428518" cy="2020534"/>
              <a:chOff x="2288258" y="1445342"/>
              <a:chExt cx="2940448" cy="4159045"/>
            </a:xfrm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26361E-E609-4BB7-9971-DAB474781BF3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solidFill>
                <a:srgbClr val="2F71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1CEA4D66-B2BE-4F35-8336-14F87DF744FF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rgbClr val="2F71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1AFF1F6-321E-4339-B608-DCC6346188FE}"/>
                </a:ext>
              </a:extLst>
            </p:cNvPr>
            <p:cNvSpPr/>
            <p:nvPr/>
          </p:nvSpPr>
          <p:spPr>
            <a:xfrm>
              <a:off x="3518870" y="74755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2DC8FA-B3DA-4397-BF33-4A1CEF35AAB6}"/>
              </a:ext>
            </a:extLst>
          </p:cNvPr>
          <p:cNvGrpSpPr/>
          <p:nvPr/>
        </p:nvGrpSpPr>
        <p:grpSpPr>
          <a:xfrm>
            <a:off x="832895" y="808517"/>
            <a:ext cx="2324715" cy="2324715"/>
            <a:chOff x="832895" y="808517"/>
            <a:chExt cx="2324715" cy="232471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D524135-3D16-44B5-9F57-BAD67428FA3F}"/>
                </a:ext>
              </a:extLst>
            </p:cNvPr>
            <p:cNvGrpSpPr/>
            <p:nvPr/>
          </p:nvGrpSpPr>
          <p:grpSpPr>
            <a:xfrm>
              <a:off x="1369870" y="960607"/>
              <a:ext cx="1428518" cy="2020534"/>
              <a:chOff x="2288258" y="1445342"/>
              <a:chExt cx="2940448" cy="4159045"/>
            </a:xfrm>
            <a:solidFill>
              <a:schemeClr val="bg1"/>
            </a:solidFill>
            <a:effectLst>
              <a:outerShdw blurRad="76200" dist="50800" dir="81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3B153D3-D52A-4098-9C8D-442D3CB55AB9}"/>
                  </a:ext>
                </a:extLst>
              </p:cNvPr>
              <p:cNvSpPr/>
              <p:nvPr/>
            </p:nvSpPr>
            <p:spPr>
              <a:xfrm>
                <a:off x="2288258" y="1445342"/>
                <a:ext cx="762223" cy="4159045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8F2C8417-73AC-44E0-9B1C-C1A4524D661D}"/>
                  </a:ext>
                </a:extLst>
              </p:cNvPr>
              <p:cNvSpPr/>
              <p:nvPr/>
            </p:nvSpPr>
            <p:spPr>
              <a:xfrm>
                <a:off x="3333405" y="1445342"/>
                <a:ext cx="1895301" cy="4159045"/>
              </a:xfrm>
              <a:custGeom>
                <a:avLst/>
                <a:gdLst>
                  <a:gd name="connsiteX0" fmla="*/ 448876 w 1639767"/>
                  <a:gd name="connsiteY0" fmla="*/ 0 h 4167358"/>
                  <a:gd name="connsiteX1" fmla="*/ 1521229 w 1639767"/>
                  <a:gd name="connsiteY1" fmla="*/ 598528 h 4167358"/>
                  <a:gd name="connsiteX2" fmla="*/ 1521229 w 1639767"/>
                  <a:gd name="connsiteY2" fmla="*/ 3577143 h 4167358"/>
                  <a:gd name="connsiteX3" fmla="*/ 465501 w 1639767"/>
                  <a:gd name="connsiteY3" fmla="*/ 4167358 h 4167358"/>
                  <a:gd name="connsiteX4" fmla="*/ 0 w 1639767"/>
                  <a:gd name="connsiteY4" fmla="*/ 4167358 h 4167358"/>
                  <a:gd name="connsiteX5" fmla="*/ 0 w 1639767"/>
                  <a:gd name="connsiteY5" fmla="*/ 3425864 h 4167358"/>
                  <a:gd name="connsiteX6" fmla="*/ 232195 w 1639767"/>
                  <a:gd name="connsiteY6" fmla="*/ 3425864 h 4167358"/>
                  <a:gd name="connsiteX7" fmla="*/ 912234 w 1639767"/>
                  <a:gd name="connsiteY7" fmla="*/ 3045682 h 4167358"/>
                  <a:gd name="connsiteX8" fmla="*/ 912234 w 1639767"/>
                  <a:gd name="connsiteY8" fmla="*/ 1127031 h 4167358"/>
                  <a:gd name="connsiteX9" fmla="*/ 221487 w 1639767"/>
                  <a:gd name="connsiteY9" fmla="*/ 741494 h 4167358"/>
                  <a:gd name="connsiteX10" fmla="*/ 0 w 1639767"/>
                  <a:gd name="connsiteY10" fmla="*/ 742474 h 4167358"/>
                  <a:gd name="connsiteX11" fmla="*/ 0 w 1639767"/>
                  <a:gd name="connsiteY11" fmla="*/ 1986 h 416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9767" h="4167358">
                    <a:moveTo>
                      <a:pt x="448876" y="0"/>
                    </a:moveTo>
                    <a:cubicBezTo>
                      <a:pt x="1024225" y="8313"/>
                      <a:pt x="1371600" y="147870"/>
                      <a:pt x="1521229" y="598528"/>
                    </a:cubicBezTo>
                    <a:cubicBezTo>
                      <a:pt x="1670858" y="1109262"/>
                      <a:pt x="1687484" y="3041471"/>
                      <a:pt x="1521229" y="3577143"/>
                    </a:cubicBezTo>
                    <a:cubicBezTo>
                      <a:pt x="1330036" y="4119240"/>
                      <a:pt x="1032537" y="4142420"/>
                      <a:pt x="465501" y="4167358"/>
                    </a:cubicBezTo>
                    <a:lnTo>
                      <a:pt x="0" y="4167358"/>
                    </a:lnTo>
                    <a:lnTo>
                      <a:pt x="0" y="3425864"/>
                    </a:lnTo>
                    <a:lnTo>
                      <a:pt x="232195" y="3425864"/>
                    </a:lnTo>
                    <a:cubicBezTo>
                      <a:pt x="597447" y="3409801"/>
                      <a:pt x="789078" y="3394869"/>
                      <a:pt x="912234" y="3045682"/>
                    </a:cubicBezTo>
                    <a:cubicBezTo>
                      <a:pt x="1019326" y="2700633"/>
                      <a:pt x="1008616" y="1456016"/>
                      <a:pt x="912234" y="1127031"/>
                    </a:cubicBezTo>
                    <a:cubicBezTo>
                      <a:pt x="815852" y="836743"/>
                      <a:pt x="592093" y="746849"/>
                      <a:pt x="221487" y="741494"/>
                    </a:cubicBezTo>
                    <a:lnTo>
                      <a:pt x="0" y="742474"/>
                    </a:lnTo>
                    <a:lnTo>
                      <a:pt x="0" y="1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E34DFE3-9DC9-4A98-A206-7C59EF4C269F}"/>
                </a:ext>
              </a:extLst>
            </p:cNvPr>
            <p:cNvSpPr/>
            <p:nvPr/>
          </p:nvSpPr>
          <p:spPr>
            <a:xfrm>
              <a:off x="832895" y="808517"/>
              <a:ext cx="2324715" cy="232471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92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4</cp:revision>
  <dcterms:created xsi:type="dcterms:W3CDTF">2020-10-05T18:17:38Z</dcterms:created>
  <dcterms:modified xsi:type="dcterms:W3CDTF">2020-10-07T15:40:22Z</dcterms:modified>
</cp:coreProperties>
</file>