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70" r:id="rId7"/>
    <p:sldId id="260" r:id="rId8"/>
    <p:sldId id="262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59ED9-824F-49BA-BE39-C1055C6E770D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A527-A7BF-4DDF-9CC8-1C37622077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58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67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5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33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55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86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8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9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28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1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86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58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17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A527-A7BF-4DDF-9CC8-1C37622077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18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1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0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03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61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4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52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04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9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0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7B4D-4879-418B-B193-5E3733571429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2CF1-02EE-4ED8-953E-BAA99FA14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0170826" y="1366562"/>
            <a:ext cx="12816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Log-In:</a:t>
            </a: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99213" y="1517203"/>
            <a:ext cx="69779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SEARCH BY: </a:t>
            </a:r>
            <a:r>
              <a:rPr lang="en-US" sz="1200" dirty="0" smtClean="0">
                <a:solidFill>
                  <a:srgbClr val="FF0000"/>
                </a:solidFill>
              </a:rPr>
              <a:t>Genre, Title, Tagline, Release Year, MPAA Rating, Customer Rating, Actors</a:t>
            </a:r>
            <a:r>
              <a:rPr lang="en-US" sz="1200" dirty="0" smtClean="0"/>
              <a:t> </a:t>
            </a: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0170826" y="1794202"/>
            <a:ext cx="12816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Sign up!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729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Purchase (select seats)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0478121" y="1366562"/>
            <a:ext cx="10717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GB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90" y="2884003"/>
            <a:ext cx="10301209" cy="1455416"/>
          </a:xfrm>
          <a:prstGeom prst="rect">
            <a:avLst/>
          </a:prstGeom>
        </p:spPr>
      </p:pic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5299022" y="4550878"/>
            <a:ext cx="193373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14664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Checkout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0478121" y="1366562"/>
            <a:ext cx="10717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18544" y="2032530"/>
            <a:ext cx="7754912" cy="381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Subtotal (display discounts)</a:t>
            </a:r>
          </a:p>
          <a:p>
            <a:r>
              <a:rPr lang="en-US" sz="3600" dirty="0" smtClean="0"/>
              <a:t>Tax (8.25%)</a:t>
            </a:r>
          </a:p>
          <a:p>
            <a:r>
              <a:rPr lang="en-US" sz="3600" dirty="0" smtClean="0"/>
              <a:t>Select Credit Card </a:t>
            </a:r>
            <a:r>
              <a:rPr lang="en-US" sz="1200" dirty="0" smtClean="0">
                <a:solidFill>
                  <a:srgbClr val="FF0000"/>
                </a:solidFill>
              </a:rPr>
              <a:t>[Dropdown]</a:t>
            </a:r>
          </a:p>
          <a:p>
            <a:r>
              <a:rPr lang="en-US" sz="3600" dirty="0" smtClean="0"/>
              <a:t>OR </a:t>
            </a:r>
          </a:p>
          <a:p>
            <a:r>
              <a:rPr lang="en-US" sz="3600" dirty="0" smtClean="0"/>
              <a:t>Purchase w/ </a:t>
            </a:r>
            <a:r>
              <a:rPr lang="en-US" sz="3600" dirty="0" err="1" smtClean="0"/>
              <a:t>PopcornPoints</a:t>
            </a:r>
            <a:endParaRPr lang="en-US" sz="3600" dirty="0" smtClean="0"/>
          </a:p>
          <a:p>
            <a:r>
              <a:rPr lang="en-US" sz="3600" dirty="0" smtClean="0"/>
              <a:t>Is this a gift? </a:t>
            </a:r>
            <a:r>
              <a:rPr lang="en-US" sz="1200" dirty="0">
                <a:solidFill>
                  <a:srgbClr val="FF0000"/>
                </a:solidFill>
              </a:rPr>
              <a:t>[</a:t>
            </a:r>
            <a:r>
              <a:rPr lang="en-US" sz="1200" dirty="0" smtClean="0">
                <a:solidFill>
                  <a:srgbClr val="FF0000"/>
                </a:solidFill>
              </a:rPr>
              <a:t>Select y/n, enter friends email]</a:t>
            </a:r>
          </a:p>
          <a:p>
            <a:pPr algn="ctr"/>
            <a:r>
              <a:rPr lang="en-US" sz="2600" dirty="0" smtClean="0">
                <a:hlinkClick r:id="rId4" action="ppaction://hlinksldjump"/>
              </a:rPr>
              <a:t>[Next]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488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Checkout (p2)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0478121" y="1366562"/>
            <a:ext cx="10717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18544" y="2302353"/>
            <a:ext cx="7754912" cy="20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Display full order</a:t>
            </a:r>
          </a:p>
          <a:p>
            <a:r>
              <a:rPr lang="en-US" sz="2600" dirty="0" smtClean="0"/>
              <a:t>Credit Card Used</a:t>
            </a:r>
            <a:r>
              <a:rPr lang="en-US" sz="2600" dirty="0"/>
              <a:t> </a:t>
            </a:r>
            <a:r>
              <a:rPr lang="en-US" sz="2600" dirty="0" smtClean="0"/>
              <a:t>(*****3423)</a:t>
            </a:r>
          </a:p>
          <a:p>
            <a:r>
              <a:rPr lang="en-US" sz="2600" dirty="0" smtClean="0"/>
              <a:t>Recipient</a:t>
            </a:r>
          </a:p>
          <a:p>
            <a:r>
              <a:rPr lang="en-US" sz="2600" dirty="0" smtClean="0"/>
              <a:t>Order Total</a:t>
            </a:r>
          </a:p>
          <a:p>
            <a:pPr algn="ctr"/>
            <a:r>
              <a:rPr lang="en-US" sz="2600" dirty="0" smtClean="0">
                <a:hlinkClick r:id="rId4" action="ppaction://hlinksldjump"/>
              </a:rPr>
              <a:t>[Confirm]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079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Checkout (p3)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0478121" y="1366562"/>
            <a:ext cx="10717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18544" y="2302353"/>
            <a:ext cx="7754912" cy="129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Confirmation Number</a:t>
            </a:r>
          </a:p>
          <a:p>
            <a:r>
              <a:rPr lang="en-US" sz="2600" dirty="0" smtClean="0"/>
              <a:t>Thanks!!1!!1</a:t>
            </a:r>
          </a:p>
          <a:p>
            <a:pPr algn="ctr"/>
            <a:r>
              <a:rPr lang="en-US" sz="2600" dirty="0" smtClean="0">
                <a:hlinkClick r:id="rId4" action="ppaction://hlinksldjump"/>
              </a:rPr>
              <a:t>[Home]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142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Log-In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409011" y="3001229"/>
            <a:ext cx="586989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Email Address:</a:t>
            </a:r>
          </a:p>
          <a:p>
            <a:r>
              <a:rPr lang="en-US" sz="3600" dirty="0" smtClean="0"/>
              <a:t>Password:</a:t>
            </a:r>
          </a:p>
          <a:p>
            <a:r>
              <a:rPr lang="en-US" sz="3600" dirty="0" smtClean="0">
                <a:hlinkClick r:id="rId3" action="ppaction://hlinksldjump"/>
              </a:rPr>
              <a:t>[Enter]</a:t>
            </a:r>
            <a:endParaRPr lang="en-US" sz="1200" dirty="0" smtClean="0"/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170826" y="1531877"/>
            <a:ext cx="12816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Sign up!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101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 up!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2690734" y="3297835"/>
            <a:ext cx="6977922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Provide: </a:t>
            </a:r>
            <a:r>
              <a:rPr lang="en-US" sz="1200" dirty="0" smtClean="0">
                <a:solidFill>
                  <a:srgbClr val="FF0000"/>
                </a:solidFill>
              </a:rPr>
              <a:t>Email Address (must be unique), Password, First/Last Name, address, phone number, birthday (must be 13 years old to create account)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3600" dirty="0" smtClean="0">
                <a:hlinkClick r:id="rId3" action="ppaction://hlinksldjump"/>
              </a:rPr>
              <a:t>[Enter]</a:t>
            </a:r>
            <a:endParaRPr lang="en-US" sz="3600" dirty="0" smtClean="0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0170826" y="1366562"/>
            <a:ext cx="12816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Log-In:</a:t>
            </a:r>
          </a:p>
        </p:txBody>
      </p:sp>
    </p:spTree>
    <p:extLst>
      <p:ext uri="{BB962C8B-B14F-4D97-AF65-F5344CB8AC3E}">
        <p14:creationId xmlns:p14="http://schemas.microsoft.com/office/powerpoint/2010/main" val="7510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Profile Page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90734" y="3116137"/>
            <a:ext cx="6977922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linkClick r:id="rId3" action="ppaction://hlinksldjump"/>
              </a:rPr>
              <a:t>Edit your Account</a:t>
            </a:r>
            <a:endParaRPr lang="en-US" sz="3600" dirty="0" smtClean="0"/>
          </a:p>
          <a:p>
            <a:r>
              <a:rPr lang="en-US" sz="3600" dirty="0" err="1" smtClean="0"/>
              <a:t>PopcornPoints</a:t>
            </a:r>
            <a:r>
              <a:rPr lang="en-US" sz="3600" dirty="0" smtClean="0"/>
              <a:t> Balance</a:t>
            </a:r>
          </a:p>
          <a:p>
            <a:r>
              <a:rPr lang="en-US" sz="3600" dirty="0" smtClean="0"/>
              <a:t>Order History</a:t>
            </a:r>
          </a:p>
          <a:p>
            <a:r>
              <a:rPr lang="en-US" sz="3600" dirty="0" smtClean="0"/>
              <a:t>Your Reservations</a:t>
            </a:r>
          </a:p>
          <a:p>
            <a:endParaRPr lang="en-US" sz="1200" dirty="0" smtClean="0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757003" y="1334038"/>
            <a:ext cx="69779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SEARCH BY: </a:t>
            </a:r>
            <a:r>
              <a:rPr lang="en-US" sz="1200" dirty="0" smtClean="0">
                <a:solidFill>
                  <a:srgbClr val="FF0000"/>
                </a:solidFill>
              </a:rPr>
              <a:t>Genre, Title, Tagline, Release Year, MPAA Rating, Customer Rating, Actors</a:t>
            </a:r>
            <a:r>
              <a:rPr lang="en-US" sz="1200" dirty="0" smtClean="0"/>
              <a:t> </a:t>
            </a: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0478121" y="1366562"/>
            <a:ext cx="10717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266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 Your Account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68249" y="3116137"/>
            <a:ext cx="757003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Change Your Password</a:t>
            </a:r>
          </a:p>
          <a:p>
            <a:r>
              <a:rPr lang="en-US" sz="3600" dirty="0" smtClean="0"/>
              <a:t>Change Credit Card Information </a:t>
            </a: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[Routes to new page]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 smtClean="0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0478121" y="1366562"/>
            <a:ext cx="10717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807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 Credit Card Information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939259" y="3116137"/>
            <a:ext cx="248087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Change CCI</a:t>
            </a:r>
          </a:p>
          <a:p>
            <a:pPr algn="ctr"/>
            <a:r>
              <a:rPr lang="en-US" sz="3600" dirty="0" smtClean="0">
                <a:hlinkClick r:id="rId3" action="ppaction://hlinksldjump"/>
              </a:rPr>
              <a:t>[Home]</a:t>
            </a:r>
            <a:endParaRPr lang="en-US" sz="1200" dirty="0" smtClean="0">
              <a:solidFill>
                <a:srgbClr val="FF0000"/>
              </a:solidFill>
            </a:endParaRPr>
          </a:p>
          <a:p>
            <a:pPr algn="ctr"/>
            <a:endParaRPr lang="en-US" sz="1200" dirty="0" smtClean="0"/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0478121" y="1366562"/>
            <a:ext cx="10717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545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Result (W/O Login)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0170826" y="1366562"/>
            <a:ext cx="12816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Log-In: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2032530"/>
            <a:ext cx="7754912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Movie: Showtimes </a:t>
            </a: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[please log-in to purchase]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3600" dirty="0" smtClean="0"/>
              <a:t>Movie: Showtimes </a:t>
            </a: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[please log-in to purchase] </a:t>
            </a:r>
            <a:endParaRPr lang="en-US" sz="3600" dirty="0" smtClean="0"/>
          </a:p>
          <a:p>
            <a:r>
              <a:rPr lang="en-US" sz="3600" dirty="0" smtClean="0"/>
              <a:t>Movie: Showtimes </a:t>
            </a: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[please log-in to purchase]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3600" dirty="0" smtClean="0"/>
              <a:t>Movie: Showtimes </a:t>
            </a:r>
            <a:r>
              <a:rPr lang="en-US" sz="1200" dirty="0" smtClean="0">
                <a:solidFill>
                  <a:srgbClr val="FF0000"/>
                </a:solidFill>
                <a:hlinkClick r:id="rId3" action="ppaction://hlinksldjump"/>
              </a:rPr>
              <a:t>[please log-in to purchase] 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3600" dirty="0" smtClean="0"/>
          </a:p>
          <a:p>
            <a:r>
              <a:rPr lang="en-US" sz="3600" dirty="0" smtClean="0"/>
              <a:t>….</a:t>
            </a: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180821" y="1826260"/>
            <a:ext cx="12816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Sign up!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86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Result (W/ Login)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24000" y="2032530"/>
            <a:ext cx="775491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Movie: Showtimes </a:t>
            </a:r>
            <a:r>
              <a:rPr lang="en-US" sz="1200" dirty="0" smtClean="0">
                <a:hlinkClick r:id="rId3" action="ppaction://hlinksldjump"/>
              </a:rPr>
              <a:t>[purchase]</a:t>
            </a:r>
            <a:endParaRPr lang="en-US" sz="1200" dirty="0" smtClean="0"/>
          </a:p>
          <a:p>
            <a:r>
              <a:rPr lang="en-US" sz="3600" dirty="0" smtClean="0"/>
              <a:t>Movie: Showtimes </a:t>
            </a:r>
            <a:r>
              <a:rPr lang="en-US" sz="1200" dirty="0" smtClean="0">
                <a:hlinkClick r:id="rId3" action="ppaction://hlinksldjump"/>
              </a:rPr>
              <a:t>[purchase]</a:t>
            </a:r>
            <a:endParaRPr lang="en-US" sz="1200" dirty="0" smtClean="0"/>
          </a:p>
          <a:p>
            <a:r>
              <a:rPr lang="en-US" sz="3600" dirty="0" smtClean="0"/>
              <a:t>Movie: Showtimes </a:t>
            </a:r>
            <a:r>
              <a:rPr lang="en-US" sz="1200" dirty="0" smtClean="0">
                <a:hlinkClick r:id="rId3" action="ppaction://hlinksldjump"/>
              </a:rPr>
              <a:t>[purchase]</a:t>
            </a:r>
            <a:endParaRPr lang="en-US" sz="1200" dirty="0" smtClean="0"/>
          </a:p>
          <a:p>
            <a:r>
              <a:rPr lang="en-US" sz="3600" dirty="0" smtClean="0"/>
              <a:t>Movie: Showtimes </a:t>
            </a:r>
            <a:r>
              <a:rPr lang="en-US" sz="1200" dirty="0" smtClean="0">
                <a:hlinkClick r:id="rId3" action="ppaction://hlinksldjump"/>
              </a:rPr>
              <a:t>[purchase]</a:t>
            </a:r>
            <a:endParaRPr lang="en-US" sz="3600" dirty="0" smtClean="0"/>
          </a:p>
          <a:p>
            <a:r>
              <a:rPr lang="en-US" sz="3600" dirty="0" smtClean="0"/>
              <a:t>….</a:t>
            </a: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0478121" y="1366562"/>
            <a:ext cx="10717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733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7142"/>
            <a:ext cx="9144000" cy="594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Purchase (#seats)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4577" y="1141518"/>
            <a:ext cx="11070236" cy="53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0478121" y="1366562"/>
            <a:ext cx="10717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3359159"/>
            <a:ext cx="775491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Select # Of tickets: </a:t>
            </a:r>
            <a:r>
              <a:rPr lang="en-US" sz="3600" dirty="0" smtClean="0">
                <a:hlinkClick r:id="rId4" action="ppaction://hlinksldjump"/>
              </a:rPr>
              <a:t>[Dropdown: 1,2,3..]</a:t>
            </a:r>
            <a:endParaRPr lang="en-US" sz="3600" dirty="0" smtClean="0"/>
          </a:p>
          <a:p>
            <a:r>
              <a:rPr lang="en-US" sz="3600" dirty="0" smtClean="0"/>
              <a:t>[Display Cost]</a:t>
            </a:r>
          </a:p>
        </p:txBody>
      </p:sp>
    </p:spTree>
    <p:extLst>
      <p:ext uri="{BB962C8B-B14F-4D97-AF65-F5344CB8AC3E}">
        <p14:creationId xmlns:p14="http://schemas.microsoft.com/office/powerpoint/2010/main" val="18522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337</Words>
  <Application>Microsoft Office PowerPoint</Application>
  <PresentationFormat>Widescreen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Customer View</vt:lpstr>
      <vt:lpstr>Log-In</vt:lpstr>
      <vt:lpstr>Sign up!</vt:lpstr>
      <vt:lpstr>Customer Profile Page</vt:lpstr>
      <vt:lpstr>Edit Your Account</vt:lpstr>
      <vt:lpstr>Change Credit Card Information</vt:lpstr>
      <vt:lpstr>Search Result (W/O Login)</vt:lpstr>
      <vt:lpstr>Search Result (W/ Login)</vt:lpstr>
      <vt:lpstr>Purchase (#seats)</vt:lpstr>
      <vt:lpstr>Purchase (select seats)</vt:lpstr>
      <vt:lpstr>Checkout</vt:lpstr>
      <vt:lpstr>Checkout (p2)</vt:lpstr>
      <vt:lpstr>Checkout (p3)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View</dc:title>
  <dc:creator>Nanavati, Sunay</dc:creator>
  <cp:lastModifiedBy>Nanavati, Sunay</cp:lastModifiedBy>
  <cp:revision>6</cp:revision>
  <dcterms:created xsi:type="dcterms:W3CDTF">2018-02-18T20:13:59Z</dcterms:created>
  <dcterms:modified xsi:type="dcterms:W3CDTF">2018-02-18T21:01:28Z</dcterms:modified>
</cp:coreProperties>
</file>