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8" r:id="rId2"/>
    <p:sldId id="271" r:id="rId3"/>
    <p:sldId id="261" r:id="rId4"/>
    <p:sldId id="257" r:id="rId5"/>
    <p:sldId id="259" r:id="rId6"/>
    <p:sldId id="260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13368-4708-4B49-A8FE-CA9690A63E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AA532-82E7-4BBB-AC94-2FF3A39CDE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 action="ppaction://hlinksldjump"/>
            </a:rPr>
            <a:t>Graphic</a:t>
          </a:r>
          <a:endParaRPr lang="en-US" dirty="0"/>
        </a:p>
      </dgm:t>
    </dgm:pt>
    <dgm:pt modelId="{590E0CD5-1280-4537-9262-E6D240B489DE}" type="parTrans" cxnId="{DAC2D5EA-F0A7-4E63-9EF9-9AC048D7CAF7}">
      <dgm:prSet/>
      <dgm:spPr/>
      <dgm:t>
        <a:bodyPr/>
        <a:lstStyle/>
        <a:p>
          <a:endParaRPr lang="en-US"/>
        </a:p>
      </dgm:t>
    </dgm:pt>
    <dgm:pt modelId="{FA46212A-7CF6-403B-9452-62BDB11CA669}" type="sibTrans" cxnId="{DAC2D5EA-F0A7-4E63-9EF9-9AC048D7CAF7}">
      <dgm:prSet/>
      <dgm:spPr/>
      <dgm:t>
        <a:bodyPr/>
        <a:lstStyle/>
        <a:p>
          <a:endParaRPr lang="en-US"/>
        </a:p>
      </dgm:t>
    </dgm:pt>
    <dgm:pt modelId="{B2DBBCF9-9661-4F38-8CD6-2BAE06B640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 action="ppaction://hlinksldjump"/>
            </a:rPr>
            <a:t>Text</a:t>
          </a:r>
          <a:endParaRPr lang="en-US" dirty="0"/>
        </a:p>
      </dgm:t>
    </dgm:pt>
    <dgm:pt modelId="{5FE2699F-1B3E-4508-99A0-429CFC0023DD}" type="parTrans" cxnId="{253A75D5-854A-460F-B2B9-39E94E65A06C}">
      <dgm:prSet/>
      <dgm:spPr/>
      <dgm:t>
        <a:bodyPr/>
        <a:lstStyle/>
        <a:p>
          <a:endParaRPr lang="en-US"/>
        </a:p>
      </dgm:t>
    </dgm:pt>
    <dgm:pt modelId="{5C760A76-9D7B-4555-8CDF-0E1562F9A9A4}" type="sibTrans" cxnId="{253A75D5-854A-460F-B2B9-39E94E65A06C}">
      <dgm:prSet/>
      <dgm:spPr/>
      <dgm:t>
        <a:bodyPr/>
        <a:lstStyle/>
        <a:p>
          <a:endParaRPr lang="en-US"/>
        </a:p>
      </dgm:t>
    </dgm:pt>
    <dgm:pt modelId="{9BAB8D2F-12E4-4359-844D-4F71E8BF0F5A}" type="pres">
      <dgm:prSet presAssocID="{4C513368-4708-4B49-A8FE-CA9690A63E30}" presName="root" presStyleCnt="0">
        <dgm:presLayoutVars>
          <dgm:dir/>
          <dgm:resizeHandles val="exact"/>
        </dgm:presLayoutVars>
      </dgm:prSet>
      <dgm:spPr/>
    </dgm:pt>
    <dgm:pt modelId="{4C3F8DA8-4649-4A20-A5B1-FD5406A78775}" type="pres">
      <dgm:prSet presAssocID="{1CEAA532-82E7-4BBB-AC94-2FF3A39CDE8F}" presName="compNode" presStyleCnt="0"/>
      <dgm:spPr/>
    </dgm:pt>
    <dgm:pt modelId="{7F39A287-908F-4FEC-AD3C-345488088F09}" type="pres">
      <dgm:prSet presAssocID="{1CEAA532-82E7-4BBB-AC94-2FF3A39CDE8F}" presName="bgRect" presStyleLbl="bgShp" presStyleIdx="0" presStyleCnt="2"/>
      <dgm:spPr/>
    </dgm:pt>
    <dgm:pt modelId="{BF08339C-2554-48E1-86F8-026B5C977ABB}" type="pres">
      <dgm:prSet presAssocID="{1CEAA532-82E7-4BBB-AC94-2FF3A39CDE8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A0855E00-B178-4D4A-926E-AC25E44876FD}" type="pres">
      <dgm:prSet presAssocID="{1CEAA532-82E7-4BBB-AC94-2FF3A39CDE8F}" presName="spaceRect" presStyleCnt="0"/>
      <dgm:spPr/>
    </dgm:pt>
    <dgm:pt modelId="{04A2445A-5C0B-4529-A18E-18AAFABE8722}" type="pres">
      <dgm:prSet presAssocID="{1CEAA532-82E7-4BBB-AC94-2FF3A39CDE8F}" presName="parTx" presStyleLbl="revTx" presStyleIdx="0" presStyleCnt="2">
        <dgm:presLayoutVars>
          <dgm:chMax val="0"/>
          <dgm:chPref val="0"/>
        </dgm:presLayoutVars>
      </dgm:prSet>
      <dgm:spPr/>
    </dgm:pt>
    <dgm:pt modelId="{27E3A086-40ED-4F8E-BF4C-B0F6991A3C1C}" type="pres">
      <dgm:prSet presAssocID="{FA46212A-7CF6-403B-9452-62BDB11CA669}" presName="sibTrans" presStyleCnt="0"/>
      <dgm:spPr/>
    </dgm:pt>
    <dgm:pt modelId="{8958EEAC-1C23-4971-89FE-55C8CCF31F5F}" type="pres">
      <dgm:prSet presAssocID="{B2DBBCF9-9661-4F38-8CD6-2BAE06B640B8}" presName="compNode" presStyleCnt="0"/>
      <dgm:spPr/>
    </dgm:pt>
    <dgm:pt modelId="{8666B5F3-E5CF-4AC7-B892-022948278101}" type="pres">
      <dgm:prSet presAssocID="{B2DBBCF9-9661-4F38-8CD6-2BAE06B640B8}" presName="bgRect" presStyleLbl="bgShp" presStyleIdx="1" presStyleCnt="2"/>
      <dgm:spPr/>
    </dgm:pt>
    <dgm:pt modelId="{DF2689B2-19C7-4D26-8F3F-D25645C8C11F}" type="pres">
      <dgm:prSet presAssocID="{B2DBBCF9-9661-4F38-8CD6-2BAE06B640B8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64E60CC-709E-4BEC-A7A5-6FE220D1912C}" type="pres">
      <dgm:prSet presAssocID="{B2DBBCF9-9661-4F38-8CD6-2BAE06B640B8}" presName="spaceRect" presStyleCnt="0"/>
      <dgm:spPr/>
    </dgm:pt>
    <dgm:pt modelId="{58C0DD47-6033-4943-AB33-44E7F109D66B}" type="pres">
      <dgm:prSet presAssocID="{B2DBBCF9-9661-4F38-8CD6-2BAE06B640B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2368A17-39DF-4611-82FF-3AE52AB2151C}" type="presOf" srcId="{B2DBBCF9-9661-4F38-8CD6-2BAE06B640B8}" destId="{58C0DD47-6033-4943-AB33-44E7F109D66B}" srcOrd="0" destOrd="0" presId="urn:microsoft.com/office/officeart/2018/2/layout/IconVerticalSolidList"/>
    <dgm:cxn modelId="{9008CA95-BB39-4EFE-9E8F-DFEDD61402E3}" type="presOf" srcId="{1CEAA532-82E7-4BBB-AC94-2FF3A39CDE8F}" destId="{04A2445A-5C0B-4529-A18E-18AAFABE8722}" srcOrd="0" destOrd="0" presId="urn:microsoft.com/office/officeart/2018/2/layout/IconVerticalSolidList"/>
    <dgm:cxn modelId="{6C5A18AB-0B8E-4D7B-BB40-0CE758BF4721}" type="presOf" srcId="{4C513368-4708-4B49-A8FE-CA9690A63E30}" destId="{9BAB8D2F-12E4-4359-844D-4F71E8BF0F5A}" srcOrd="0" destOrd="0" presId="urn:microsoft.com/office/officeart/2018/2/layout/IconVerticalSolidList"/>
    <dgm:cxn modelId="{253A75D5-854A-460F-B2B9-39E94E65A06C}" srcId="{4C513368-4708-4B49-A8FE-CA9690A63E30}" destId="{B2DBBCF9-9661-4F38-8CD6-2BAE06B640B8}" srcOrd="1" destOrd="0" parTransId="{5FE2699F-1B3E-4508-99A0-429CFC0023DD}" sibTransId="{5C760A76-9D7B-4555-8CDF-0E1562F9A9A4}"/>
    <dgm:cxn modelId="{DAC2D5EA-F0A7-4E63-9EF9-9AC048D7CAF7}" srcId="{4C513368-4708-4B49-A8FE-CA9690A63E30}" destId="{1CEAA532-82E7-4BBB-AC94-2FF3A39CDE8F}" srcOrd="0" destOrd="0" parTransId="{590E0CD5-1280-4537-9262-E6D240B489DE}" sibTransId="{FA46212A-7CF6-403B-9452-62BDB11CA669}"/>
    <dgm:cxn modelId="{BEBDE454-141C-429B-9B99-948687102DBB}" type="presParOf" srcId="{9BAB8D2F-12E4-4359-844D-4F71E8BF0F5A}" destId="{4C3F8DA8-4649-4A20-A5B1-FD5406A78775}" srcOrd="0" destOrd="0" presId="urn:microsoft.com/office/officeart/2018/2/layout/IconVerticalSolidList"/>
    <dgm:cxn modelId="{D9487F67-A1C4-4F55-ACB4-576CBEC83710}" type="presParOf" srcId="{4C3F8DA8-4649-4A20-A5B1-FD5406A78775}" destId="{7F39A287-908F-4FEC-AD3C-345488088F09}" srcOrd="0" destOrd="0" presId="urn:microsoft.com/office/officeart/2018/2/layout/IconVerticalSolidList"/>
    <dgm:cxn modelId="{BEDEDCCF-9A80-40E3-A9A1-601E7FDA5548}" type="presParOf" srcId="{4C3F8DA8-4649-4A20-A5B1-FD5406A78775}" destId="{BF08339C-2554-48E1-86F8-026B5C977ABB}" srcOrd="1" destOrd="0" presId="urn:microsoft.com/office/officeart/2018/2/layout/IconVerticalSolidList"/>
    <dgm:cxn modelId="{580AD374-AB9F-4A02-93CA-3B10CF952B50}" type="presParOf" srcId="{4C3F8DA8-4649-4A20-A5B1-FD5406A78775}" destId="{A0855E00-B178-4D4A-926E-AC25E44876FD}" srcOrd="2" destOrd="0" presId="urn:microsoft.com/office/officeart/2018/2/layout/IconVerticalSolidList"/>
    <dgm:cxn modelId="{6F9E151E-E091-4F75-AD36-CE15298FEF15}" type="presParOf" srcId="{4C3F8DA8-4649-4A20-A5B1-FD5406A78775}" destId="{04A2445A-5C0B-4529-A18E-18AAFABE8722}" srcOrd="3" destOrd="0" presId="urn:microsoft.com/office/officeart/2018/2/layout/IconVerticalSolidList"/>
    <dgm:cxn modelId="{52C81445-F668-475F-ACAA-064C6C943305}" type="presParOf" srcId="{9BAB8D2F-12E4-4359-844D-4F71E8BF0F5A}" destId="{27E3A086-40ED-4F8E-BF4C-B0F6991A3C1C}" srcOrd="1" destOrd="0" presId="urn:microsoft.com/office/officeart/2018/2/layout/IconVerticalSolidList"/>
    <dgm:cxn modelId="{88B3133E-7187-4FBA-9A4F-C27905902890}" type="presParOf" srcId="{9BAB8D2F-12E4-4359-844D-4F71E8BF0F5A}" destId="{8958EEAC-1C23-4971-89FE-55C8CCF31F5F}" srcOrd="2" destOrd="0" presId="urn:microsoft.com/office/officeart/2018/2/layout/IconVerticalSolidList"/>
    <dgm:cxn modelId="{5F2AB33A-8A1F-49AC-ADFE-A1CD710EC598}" type="presParOf" srcId="{8958EEAC-1C23-4971-89FE-55C8CCF31F5F}" destId="{8666B5F3-E5CF-4AC7-B892-022948278101}" srcOrd="0" destOrd="0" presId="urn:microsoft.com/office/officeart/2018/2/layout/IconVerticalSolidList"/>
    <dgm:cxn modelId="{73D451C6-EA5C-44A7-A014-41166550627F}" type="presParOf" srcId="{8958EEAC-1C23-4971-89FE-55C8CCF31F5F}" destId="{DF2689B2-19C7-4D26-8F3F-D25645C8C11F}" srcOrd="1" destOrd="0" presId="urn:microsoft.com/office/officeart/2018/2/layout/IconVerticalSolidList"/>
    <dgm:cxn modelId="{E60C23B0-D178-46F2-8EFC-AEB9F61D8B60}" type="presParOf" srcId="{8958EEAC-1C23-4971-89FE-55C8CCF31F5F}" destId="{B64E60CC-709E-4BEC-A7A5-6FE220D1912C}" srcOrd="2" destOrd="0" presId="urn:microsoft.com/office/officeart/2018/2/layout/IconVerticalSolidList"/>
    <dgm:cxn modelId="{FE346E56-EBCB-46F3-9746-67D7FB195FDC}" type="presParOf" srcId="{8958EEAC-1C23-4971-89FE-55C8CCF31F5F}" destId="{58C0DD47-6033-4943-AB33-44E7F109D6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B7F35-7658-4D59-BAC8-5C74FF7218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9D65EF-299E-4E16-93D6-F6E4FEA659C0}">
      <dgm:prSet/>
      <dgm:spPr/>
      <dgm:t>
        <a:bodyPr/>
        <a:lstStyle/>
        <a:p>
          <a:r>
            <a:rPr lang="en-US"/>
            <a:t>When a harder computer discard a card, it will always choose the cards has the smallest rank on its hand</a:t>
          </a:r>
        </a:p>
      </dgm:t>
    </dgm:pt>
    <dgm:pt modelId="{49A4A2FF-3E48-463B-86C5-0B59B05BB0B7}" type="parTrans" cxnId="{359EC878-73EA-4B14-AD19-8C4271877818}">
      <dgm:prSet/>
      <dgm:spPr/>
      <dgm:t>
        <a:bodyPr/>
        <a:lstStyle/>
        <a:p>
          <a:endParaRPr lang="en-US"/>
        </a:p>
      </dgm:t>
    </dgm:pt>
    <dgm:pt modelId="{6F1C0970-7E8D-4ACF-83AB-97FB98B6BD7E}" type="sibTrans" cxnId="{359EC878-73EA-4B14-AD19-8C4271877818}">
      <dgm:prSet/>
      <dgm:spPr/>
      <dgm:t>
        <a:bodyPr/>
        <a:lstStyle/>
        <a:p>
          <a:endParaRPr lang="en-US"/>
        </a:p>
      </dgm:t>
    </dgm:pt>
    <dgm:pt modelId="{28C18C71-DE96-4DE6-8AD6-934E2B190FA0}">
      <dgm:prSet/>
      <dgm:spPr/>
      <dgm:t>
        <a:bodyPr/>
        <a:lstStyle/>
        <a:p>
          <a:r>
            <a:rPr lang="en-US"/>
            <a:t>When a harder computer play a card, it will check all cards on the table first, and  then calculate every card on his/her hand to see which card will bring the least number of new legal cards. My propose is trying to let other people do more discard.</a:t>
          </a:r>
        </a:p>
      </dgm:t>
    </dgm:pt>
    <dgm:pt modelId="{E7E96CA8-AC66-4C55-9347-C0D1E23D9648}" type="parTrans" cxnId="{8FB4AFD4-7309-412B-818F-B086B2A12DA9}">
      <dgm:prSet/>
      <dgm:spPr/>
      <dgm:t>
        <a:bodyPr/>
        <a:lstStyle/>
        <a:p>
          <a:endParaRPr lang="en-US"/>
        </a:p>
      </dgm:t>
    </dgm:pt>
    <dgm:pt modelId="{91697394-FCAE-4A91-AA1A-335A2B078DB7}" type="sibTrans" cxnId="{8FB4AFD4-7309-412B-818F-B086B2A12DA9}">
      <dgm:prSet/>
      <dgm:spPr/>
      <dgm:t>
        <a:bodyPr/>
        <a:lstStyle/>
        <a:p>
          <a:endParaRPr lang="en-US"/>
        </a:p>
      </dgm:t>
    </dgm:pt>
    <dgm:pt modelId="{C48F9CFF-B68A-8F47-9C70-E651216E0894}" type="pres">
      <dgm:prSet presAssocID="{3EEB7F35-7658-4D59-BAC8-5C74FF7218C1}" presName="linear" presStyleCnt="0">
        <dgm:presLayoutVars>
          <dgm:animLvl val="lvl"/>
          <dgm:resizeHandles val="exact"/>
        </dgm:presLayoutVars>
      </dgm:prSet>
      <dgm:spPr/>
    </dgm:pt>
    <dgm:pt modelId="{DB460A84-80A9-D74A-BEB9-21ACF94320F0}" type="pres">
      <dgm:prSet presAssocID="{669D65EF-299E-4E16-93D6-F6E4FEA659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637F83-95C3-E04A-8FFE-97198CF0B96C}" type="pres">
      <dgm:prSet presAssocID="{6F1C0970-7E8D-4ACF-83AB-97FB98B6BD7E}" presName="spacer" presStyleCnt="0"/>
      <dgm:spPr/>
    </dgm:pt>
    <dgm:pt modelId="{C4EBF2B4-6FC4-694E-9A0F-2BFE4F7993B2}" type="pres">
      <dgm:prSet presAssocID="{28C18C71-DE96-4DE6-8AD6-934E2B190F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A276026-DCA8-774F-A98A-38A808E7BE84}" type="presOf" srcId="{28C18C71-DE96-4DE6-8AD6-934E2B190FA0}" destId="{C4EBF2B4-6FC4-694E-9A0F-2BFE4F7993B2}" srcOrd="0" destOrd="0" presId="urn:microsoft.com/office/officeart/2005/8/layout/vList2"/>
    <dgm:cxn modelId="{7E318669-F156-EA42-8A74-B5DAA30621EA}" type="presOf" srcId="{669D65EF-299E-4E16-93D6-F6E4FEA659C0}" destId="{DB460A84-80A9-D74A-BEB9-21ACF94320F0}" srcOrd="0" destOrd="0" presId="urn:microsoft.com/office/officeart/2005/8/layout/vList2"/>
    <dgm:cxn modelId="{359EC878-73EA-4B14-AD19-8C4271877818}" srcId="{3EEB7F35-7658-4D59-BAC8-5C74FF7218C1}" destId="{669D65EF-299E-4E16-93D6-F6E4FEA659C0}" srcOrd="0" destOrd="0" parTransId="{49A4A2FF-3E48-463B-86C5-0B59B05BB0B7}" sibTransId="{6F1C0970-7E8D-4ACF-83AB-97FB98B6BD7E}"/>
    <dgm:cxn modelId="{8FB4AFD4-7309-412B-818F-B086B2A12DA9}" srcId="{3EEB7F35-7658-4D59-BAC8-5C74FF7218C1}" destId="{28C18C71-DE96-4DE6-8AD6-934E2B190FA0}" srcOrd="1" destOrd="0" parTransId="{E7E96CA8-AC66-4C55-9347-C0D1E23D9648}" sibTransId="{91697394-FCAE-4A91-AA1A-335A2B078DB7}"/>
    <dgm:cxn modelId="{161F2EFD-CFBD-7843-9BE4-1D08EE21E5FA}" type="presOf" srcId="{3EEB7F35-7658-4D59-BAC8-5C74FF7218C1}" destId="{C48F9CFF-B68A-8F47-9C70-E651216E0894}" srcOrd="0" destOrd="0" presId="urn:microsoft.com/office/officeart/2005/8/layout/vList2"/>
    <dgm:cxn modelId="{CA700F08-B6A9-1549-9C9E-2BD0EA4B0500}" type="presParOf" srcId="{C48F9CFF-B68A-8F47-9C70-E651216E0894}" destId="{DB460A84-80A9-D74A-BEB9-21ACF94320F0}" srcOrd="0" destOrd="0" presId="urn:microsoft.com/office/officeart/2005/8/layout/vList2"/>
    <dgm:cxn modelId="{784C2C19-9737-9349-96B6-39358925C59A}" type="presParOf" srcId="{C48F9CFF-B68A-8F47-9C70-E651216E0894}" destId="{C1637F83-95C3-E04A-8FFE-97198CF0B96C}" srcOrd="1" destOrd="0" presId="urn:microsoft.com/office/officeart/2005/8/layout/vList2"/>
    <dgm:cxn modelId="{FC2A5D18-DCC5-B842-9B5A-7E1C88901BDE}" type="presParOf" srcId="{C48F9CFF-B68A-8F47-9C70-E651216E0894}" destId="{C4EBF2B4-6FC4-694E-9A0F-2BFE4F799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9A287-908F-4FEC-AD3C-345488088F09}">
      <dsp:nvSpPr>
        <dsp:cNvPr id="0" name=""/>
        <dsp:cNvSpPr/>
      </dsp:nvSpPr>
      <dsp:spPr>
        <a:xfrm>
          <a:off x="0" y="707092"/>
          <a:ext cx="5393361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8339C-2554-48E1-86F8-026B5C977AB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2445A-5C0B-4529-A18E-18AAFABE8722}">
      <dsp:nvSpPr>
        <dsp:cNvPr id="0" name=""/>
        <dsp:cNvSpPr/>
      </dsp:nvSpPr>
      <dsp:spPr>
        <a:xfrm>
          <a:off x="1507738" y="707092"/>
          <a:ext cx="388562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"/>
            </a:rPr>
            <a:t>Graphic</a:t>
          </a:r>
          <a:endParaRPr lang="en-US" sz="2500" kern="1200" dirty="0"/>
        </a:p>
      </dsp:txBody>
      <dsp:txXfrm>
        <a:off x="1507738" y="707092"/>
        <a:ext cx="3885622" cy="1305401"/>
      </dsp:txXfrm>
    </dsp:sp>
    <dsp:sp modelId="{8666B5F3-E5CF-4AC7-B892-022948278101}">
      <dsp:nvSpPr>
        <dsp:cNvPr id="0" name=""/>
        <dsp:cNvSpPr/>
      </dsp:nvSpPr>
      <dsp:spPr>
        <a:xfrm>
          <a:off x="0" y="2338844"/>
          <a:ext cx="5393361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689B2-19C7-4D26-8F3F-D25645C8C11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0DD47-6033-4943-AB33-44E7F109D66B}">
      <dsp:nvSpPr>
        <dsp:cNvPr id="0" name=""/>
        <dsp:cNvSpPr/>
      </dsp:nvSpPr>
      <dsp:spPr>
        <a:xfrm>
          <a:off x="1507738" y="2338844"/>
          <a:ext cx="388562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"/>
            </a:rPr>
            <a:t>Text</a:t>
          </a:r>
          <a:endParaRPr lang="en-US" sz="2500" kern="1200" dirty="0"/>
        </a:p>
      </dsp:txBody>
      <dsp:txXfrm>
        <a:off x="1507738" y="2338844"/>
        <a:ext cx="3885622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0A84-80A9-D74A-BEB9-21ACF94320F0}">
      <dsp:nvSpPr>
        <dsp:cNvPr id="0" name=""/>
        <dsp:cNvSpPr/>
      </dsp:nvSpPr>
      <dsp:spPr>
        <a:xfrm>
          <a:off x="0" y="2479"/>
          <a:ext cx="6303729" cy="2744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a harder computer discard a card, it will always choose the cards has the smallest rank on its hand</a:t>
          </a:r>
        </a:p>
      </dsp:txBody>
      <dsp:txXfrm>
        <a:off x="133991" y="136470"/>
        <a:ext cx="6035747" cy="2476838"/>
      </dsp:txXfrm>
    </dsp:sp>
    <dsp:sp modelId="{C4EBF2B4-6FC4-694E-9A0F-2BFE4F7993B2}">
      <dsp:nvSpPr>
        <dsp:cNvPr id="0" name=""/>
        <dsp:cNvSpPr/>
      </dsp:nvSpPr>
      <dsp:spPr>
        <a:xfrm>
          <a:off x="0" y="2813539"/>
          <a:ext cx="6303729" cy="2744820"/>
        </a:xfrm>
        <a:prstGeom prst="roundRect">
          <a:avLst/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When a harder computer play a card, it will check all cards on the table first, and  then calculate every card on his/her hand to see which card will bring the least number of new legal cards. My propose is trying to let other people do more discard.</a:t>
          </a:r>
        </a:p>
      </dsp:txBody>
      <dsp:txXfrm>
        <a:off x="133991" y="2947530"/>
        <a:ext cx="6035747" cy="24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1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7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6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94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88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15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8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77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80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1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9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C125-6AEE-474D-9D5F-8AA1CC5C3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/>
              <a:t>Straights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8A44A-A4B9-BB4A-837C-5761C9B0C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dirty="0"/>
              <a:t>CS 246 Final project</a:t>
            </a:r>
          </a:p>
          <a:p>
            <a:r>
              <a:rPr lang="en-US" dirty="0"/>
              <a:t>Name:</a:t>
            </a:r>
          </a:p>
          <a:p>
            <a:r>
              <a:rPr lang="en-US" dirty="0"/>
              <a:t>Student ID: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A7B9D-5DB1-46BB-B701-D025A082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1689" y="739619"/>
            <a:ext cx="4789433" cy="478149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399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814CA-CFAE-D246-B0F9-B9215E66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Human Player</a:t>
            </a:r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7F5A6F-5427-1247-875E-C93F1066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710170"/>
            <a:ext cx="4777381" cy="326791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4B59B3F-639C-48F4-9C24-4B38293D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A human player can do following command:</a:t>
            </a:r>
          </a:p>
          <a:p>
            <a:pPr lvl="1"/>
            <a:r>
              <a:rPr lang="en-US" sz="2400"/>
              <a:t>discard &lt;rank&gt;&lt;suit&gt;</a:t>
            </a:r>
          </a:p>
          <a:p>
            <a:pPr lvl="1"/>
            <a:r>
              <a:rPr lang="en-US" sz="2400"/>
              <a:t>play &lt;rank&gt;&lt;suit&gt;</a:t>
            </a:r>
          </a:p>
          <a:p>
            <a:pPr lvl="1"/>
            <a:r>
              <a:rPr lang="en-US" sz="2400"/>
              <a:t>ragequit</a:t>
            </a:r>
          </a:p>
          <a:p>
            <a:pPr lvl="1"/>
            <a:r>
              <a:rPr lang="en-US" sz="240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312433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CE82D-30BE-BC41-B3F0-7401DFF1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Computer Player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FB699BD-3F84-4948-A61F-B537053A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computer player will automatically play and discard cards.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F3BCB2-0658-0B45-A789-7728B22F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430948"/>
            <a:ext cx="4939504" cy="361315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26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9DA4C-DA8A-5743-803A-159BDECB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(GUI)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7EBAE-8725-464A-90CD-E4E5E9D02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94961"/>
            <a:ext cx="5824067" cy="586807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5B20F-DDED-6B4A-9A66-4EDDB042C323}"/>
              </a:ext>
            </a:extLst>
          </p:cNvPr>
          <p:cNvSpPr txBox="1"/>
          <p:nvPr/>
        </p:nvSpPr>
        <p:spPr>
          <a:xfrm>
            <a:off x="6999211" y="4170265"/>
            <a:ext cx="5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GUI will show the cards on table</a:t>
            </a:r>
          </a:p>
        </p:txBody>
      </p:sp>
    </p:spTree>
    <p:extLst>
      <p:ext uri="{BB962C8B-B14F-4D97-AF65-F5344CB8AC3E}">
        <p14:creationId xmlns:p14="http://schemas.microsoft.com/office/powerpoint/2010/main" val="270519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EB155-814A-1A45-A7CE-5D868E76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Round Ends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85358-8B8D-CF47-95A6-D0693333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59" y="704504"/>
            <a:ext cx="8762882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5E7BF5-BBEE-4287-B501-E7B0EC16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dirty="0"/>
              <a:t>IF ALL CARDS ARE PLAYED AND NO ONE’S SCORE EXCEED 80, THEN YOU CAN INSERT ANY KEY TO START A NEW ROUND</a:t>
            </a:r>
          </a:p>
        </p:txBody>
      </p:sp>
    </p:spTree>
    <p:extLst>
      <p:ext uri="{BB962C8B-B14F-4D97-AF65-F5344CB8AC3E}">
        <p14:creationId xmlns:p14="http://schemas.microsoft.com/office/powerpoint/2010/main" val="20775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E67A0-3A09-C940-BB59-4A640106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GAME ENDS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FAFF0-CD1A-454D-A85C-C27EE0B6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100942"/>
            <a:ext cx="4777381" cy="448637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8EA4DE-9280-4321-BE56-C87053C7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CA" dirty="0"/>
              <a:t>The player with the lowest score wins. Print the following victory message for the winning player(s) </a:t>
            </a:r>
          </a:p>
          <a:p>
            <a:r>
              <a:rPr lang="en-CA" dirty="0"/>
              <a:t>If multiple players tie for the win, print the above message for each winner.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0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46762-840B-1047-B257-8CF22657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05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034B4-2017-C841-AD74-40BE0362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Harder Computer mode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441F5A-3490-4574-AE04-0BC0334A8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432673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24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69D50-834B-4D4D-A8DA-817F16F5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11" y="753626"/>
            <a:ext cx="5081925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Rule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E49-3B4A-144D-B40C-2F4E54C9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611" y="3849845"/>
            <a:ext cx="5081926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this mode is enabled, the human player can discard a card with no cost once.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AA60D-0FA9-8942-B542-59425BFE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5" y="797934"/>
            <a:ext cx="4828422" cy="224845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7AC9C-83FF-CE48-8BCF-4CDBD76B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711" y="2878711"/>
            <a:ext cx="3276328" cy="186973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98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1D0-BD83-8B4A-B155-082EBB23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1ADC-3493-4A4C-B84D-26EE816D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 action="ppaction://hlinksldjump"/>
              </a:rPr>
              <a:t>Preparation</a:t>
            </a:r>
            <a:endParaRPr lang="en-US" dirty="0"/>
          </a:p>
          <a:p>
            <a:pPr lvl="1"/>
            <a:r>
              <a:rPr lang="en-US" sz="2100" dirty="0">
                <a:hlinkClick r:id="rId3" action="ppaction://hlinksldjump"/>
              </a:rPr>
              <a:t>Graphic Settings</a:t>
            </a:r>
            <a:endParaRPr lang="en-US" sz="2100" dirty="0"/>
          </a:p>
          <a:p>
            <a:pPr lvl="1"/>
            <a:r>
              <a:rPr lang="en-US" sz="2100" dirty="0">
                <a:hlinkClick r:id="rId4" action="ppaction://hlinksldjump"/>
              </a:rPr>
              <a:t>Other Settings</a:t>
            </a:r>
            <a:endParaRPr lang="en-US" sz="2100" dirty="0"/>
          </a:p>
          <a:p>
            <a:r>
              <a:rPr lang="en-US" dirty="0">
                <a:hlinkClick r:id="rId5" action="ppaction://hlinksldjump"/>
              </a:rPr>
              <a:t>Game Start</a:t>
            </a:r>
            <a:endParaRPr lang="en-US" dirty="0"/>
          </a:p>
          <a:p>
            <a:pPr lvl="1"/>
            <a:r>
              <a:rPr lang="en-US" dirty="0">
                <a:hlinkClick r:id="rId6" action="ppaction://hlinksldjump"/>
              </a:rPr>
              <a:t>Human Player</a:t>
            </a:r>
            <a:endParaRPr lang="en-US" dirty="0"/>
          </a:p>
          <a:p>
            <a:pPr lvl="1"/>
            <a:r>
              <a:rPr lang="en-US" dirty="0">
                <a:hlinkClick r:id="rId7" action="ppaction://hlinksldjump"/>
              </a:rPr>
              <a:t>Computer Player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400" dirty="0">
                <a:hlinkClick r:id="rId8" action="ppaction://hlinksldjump"/>
              </a:rPr>
              <a:t>Round Ends</a:t>
            </a:r>
            <a:endParaRPr lang="en-US" sz="2400" dirty="0"/>
          </a:p>
          <a:p>
            <a:pPr marL="228600" lvl="1">
              <a:spcBef>
                <a:spcPts val="1000"/>
              </a:spcBef>
            </a:pPr>
            <a:r>
              <a:rPr lang="en-US" sz="2400" dirty="0">
                <a:hlinkClick r:id="rId9" action="ppaction://hlinksldjump"/>
              </a:rPr>
              <a:t>Game Ends</a:t>
            </a:r>
            <a:endParaRPr lang="en-US" sz="2400" dirty="0"/>
          </a:p>
          <a:p>
            <a:pPr marL="228600" lvl="1">
              <a:spcBef>
                <a:spcPts val="1000"/>
              </a:spcBef>
            </a:pPr>
            <a:r>
              <a:rPr lang="en-US" sz="2400" dirty="0">
                <a:hlinkClick r:id="rId10" action="ppaction://hlinksldjump"/>
              </a:rPr>
              <a:t>Appendix</a:t>
            </a:r>
            <a:endParaRPr lang="en-US" sz="2400" dirty="0"/>
          </a:p>
          <a:p>
            <a:pPr marL="685800" lvl="2">
              <a:spcBef>
                <a:spcPts val="1000"/>
              </a:spcBef>
            </a:pPr>
            <a:r>
              <a:rPr lang="en-US" sz="2200" dirty="0">
                <a:hlinkClick r:id="rId11" action="ppaction://hlinksldjump"/>
              </a:rPr>
              <a:t>Harder Computer Mode</a:t>
            </a:r>
            <a:endParaRPr lang="en-US" sz="2200" dirty="0"/>
          </a:p>
          <a:p>
            <a:pPr marL="685800" lvl="2">
              <a:spcBef>
                <a:spcPts val="1000"/>
              </a:spcBef>
            </a:pPr>
            <a:r>
              <a:rPr lang="en-US" sz="2200" dirty="0">
                <a:hlinkClick r:id="rId12" action="ppaction://hlinksldjump"/>
              </a:rPr>
              <a:t>New Rule Mode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795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01324-DF3E-B346-BC08-D9E3FCFF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Preparation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AF088550-50A8-49E8-9411-270F770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part will let user to input some basic settings of this game, which include the following:</a:t>
            </a:r>
          </a:p>
          <a:p>
            <a:pPr lvl="1"/>
            <a:r>
              <a:rPr lang="en-US" dirty="0"/>
              <a:t>Will the user enable Graphic settings?</a:t>
            </a:r>
          </a:p>
          <a:p>
            <a:pPr lvl="1"/>
            <a:r>
              <a:rPr lang="en-US" dirty="0"/>
              <a:t>Will the user enable harder computer to this game?</a:t>
            </a:r>
          </a:p>
          <a:p>
            <a:pPr lvl="1"/>
            <a:r>
              <a:rPr lang="en-US" dirty="0"/>
              <a:t>Will the user apply new rule?</a:t>
            </a:r>
          </a:p>
          <a:p>
            <a:pPr lvl="1"/>
            <a:r>
              <a:rPr lang="en-US" dirty="0"/>
              <a:t>Is player 1-4 a computer player or a human player?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62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D0BDD-F9DF-0B46-94DC-16A6ECCA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Graphic Settings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C2534BB-436E-4905-A68D-6F92E786E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68392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AC287-CDF7-1647-827B-1715FBD667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000" b="26271"/>
          <a:stretch/>
        </p:blipFill>
        <p:spPr>
          <a:xfrm>
            <a:off x="915381" y="1387738"/>
            <a:ext cx="5530933" cy="998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9E780-305B-FC4C-A121-D72C220EA504}"/>
              </a:ext>
            </a:extLst>
          </p:cNvPr>
          <p:cNvSpPr txBox="1"/>
          <p:nvPr/>
        </p:nvSpPr>
        <p:spPr>
          <a:xfrm>
            <a:off x="7357600" y="2697798"/>
            <a:ext cx="35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insert ’Y’ or ‘y’ to enable graphic settings and insert ‘N’ or ‘n’ for only text settings</a:t>
            </a:r>
          </a:p>
        </p:txBody>
      </p:sp>
    </p:spTree>
    <p:extLst>
      <p:ext uri="{BB962C8B-B14F-4D97-AF65-F5344CB8AC3E}">
        <p14:creationId xmlns:p14="http://schemas.microsoft.com/office/powerpoint/2010/main" val="356560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163E8-B179-6248-8E63-DF20C2FE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Graphic Settings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634CF-3707-D340-8214-A10205A1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0" r="3115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0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12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AC261-003E-E243-A205-127DEAE6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Any key to continue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3334C6-970F-4823-A9AC-EB906277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User can insert any key here to continue to next step of straights.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38A3B-7809-8346-81F7-82F066137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81"/>
          <a:stretch/>
        </p:blipFill>
        <p:spPr>
          <a:xfrm>
            <a:off x="6749602" y="2761178"/>
            <a:ext cx="5149866" cy="132556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4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DEA9-5324-3644-B69E-4B3FA7F3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Prepartaion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(other settings)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58F61-18AB-BE4E-A975-3816B2F13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96476"/>
            <a:ext cx="5850384" cy="586504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58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F2364-E9D3-D844-81C6-08E5BC9A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Preparation (text display)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128E8-EFC6-7245-98F0-510829DFE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902"/>
          <a:stretch/>
        </p:blipFill>
        <p:spPr>
          <a:xfrm>
            <a:off x="0" y="1180564"/>
            <a:ext cx="5850384" cy="449687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5D53B-B72A-904E-865C-1122B3A6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Game Start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7E806-AC51-CC45-9C42-6BE1ED3C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4D42-ABA4-A546-97DA-D187C094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Human Player</a:t>
            </a:r>
          </a:p>
          <a:p>
            <a:r>
              <a:rPr lang="en-US" dirty="0"/>
              <a:t>Computer Player</a:t>
            </a:r>
          </a:p>
        </p:txBody>
      </p:sp>
    </p:spTree>
    <p:extLst>
      <p:ext uri="{BB962C8B-B14F-4D97-AF65-F5344CB8AC3E}">
        <p14:creationId xmlns:p14="http://schemas.microsoft.com/office/powerpoint/2010/main" val="189791616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368</Words>
  <Application>Microsoft Macintosh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ShapesVTI</vt:lpstr>
      <vt:lpstr>Straights Demo</vt:lpstr>
      <vt:lpstr>Table of Contents</vt:lpstr>
      <vt:lpstr>Preparation</vt:lpstr>
      <vt:lpstr>Graphic Settings</vt:lpstr>
      <vt:lpstr>Graphic Settings</vt:lpstr>
      <vt:lpstr>Any key to continue</vt:lpstr>
      <vt:lpstr>Prepartaion (other settings)</vt:lpstr>
      <vt:lpstr>Preparation (text display)</vt:lpstr>
      <vt:lpstr>Game Start</vt:lpstr>
      <vt:lpstr>Human Player</vt:lpstr>
      <vt:lpstr>Computer Player</vt:lpstr>
      <vt:lpstr>Table (GUI)</vt:lpstr>
      <vt:lpstr>Round Ends</vt:lpstr>
      <vt:lpstr>GAME ENDS</vt:lpstr>
      <vt:lpstr>Appendix</vt:lpstr>
      <vt:lpstr>Harder Computer mode</vt:lpstr>
      <vt:lpstr>New Rule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Straights Demo</dc:title>
  <dc:creator>Bochen Dong</dc:creator>
  <cp:lastModifiedBy>Bochen Dong</cp:lastModifiedBy>
  <cp:revision>1</cp:revision>
  <dcterms:created xsi:type="dcterms:W3CDTF">2021-04-18T07:13:32Z</dcterms:created>
  <dcterms:modified xsi:type="dcterms:W3CDTF">2021-04-18T07:14:34Z</dcterms:modified>
</cp:coreProperties>
</file>