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3BF-8147-44D6-AC8A-74C6FFD7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BC6C0-FA4F-4588-83E6-E0D250A3F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7943-47F7-4EB0-BD6E-1BE0D215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3AA0-5B14-43DA-B614-0F02C64F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F19F-838F-404E-8BD6-8024F57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057D-4A01-4614-B0F3-AB171792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BE800-9FE5-46B4-8EB0-057F142F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6DCB-ECCC-4CCC-90F4-4E3AA5A0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16E5-08DA-4916-B234-C0FCFEE7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AABC-F35E-4261-98B6-846A1A5F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B10FF-B4D2-41DC-9D03-9D254B7A9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0E4BD-3945-45C9-BFF8-B61CB0A48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C96C-269F-486F-8899-B156DD22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99D8-E596-4257-BD7F-A6862F90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4E4D6-BD9D-41D2-BBB2-02EB86EB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C93E-3D7D-4D1F-BA1B-FFC6B1D1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AC01-4F9A-4926-A685-8D21C4AB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3161-E250-41FC-B088-E681C883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4D1D-7ACA-4FAE-9A3A-B464B0F2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FE6A-D05C-42CB-B195-CE254835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0CC3-1C19-49B2-BAD8-67146B77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4C69-ACEC-41C5-AB4B-AE4AD5EB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8150-7042-48B0-94B5-7F12209B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F618-CBA0-4068-8045-4FE3E8EC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606A-5D4A-4218-B9D2-C2BD7933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2B39-0472-4D77-9738-F065033C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4834-5B08-4C77-8838-07D108CB0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5F5C3-242C-45DD-9EA0-02CB4DBC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6999-04B2-4C67-969E-87389182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8D2F7-A785-4F1B-A9EF-BF6780D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A7BC-9100-474E-83EB-4D17CB51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1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FEA5-4979-4F4A-9087-DB50F84F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454FB-5BEC-4A71-B149-17CAD4444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C23CD-482D-4682-A276-3B02E2AB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30108-DC44-4123-8CA7-7BC4923C3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9116B-EA90-4D8E-B1A6-C5ED4AEE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48C21-8140-4DBF-BC2D-AE8EFEB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C8A50-881D-4E82-A8AD-E9046976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746D2-ED9A-47A6-84F2-9B0B1FA9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53C7-3003-4B01-B3B7-3647C797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63AF5-2BCD-4A82-B968-18AD4D23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8657E-8FC7-496B-82BC-22E30D0B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7C35-E506-495E-9786-49CDEF68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1264C-24DD-4D4F-B1B7-853EC3E5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51A20-2C01-45F5-8196-9F67301E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8893F-2643-4993-B978-BDFD02E5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C6F4-401B-4359-8C6F-B6766088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008E-1AC1-4C22-B02E-2113F119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D4F6A-E040-4F01-809A-9BDC97FF5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BB679-4967-43D0-9975-40F64E8D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DFAA-EB8A-42C6-B924-E9BD7EFC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D820F-A145-43A1-803C-2CCFDF7D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3F01-214E-4610-9777-08BF7BB3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6BB2C-9308-4105-A587-94E1BE552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E1D62-C35F-4D2F-A4FC-B631ED650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31840-6E5C-42A3-A8D3-1389E375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06AEC-F00D-436A-B697-A3D7DB09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261F3-38A9-4154-9660-43E6ACA9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3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759B2-D2DB-44DE-8D85-13B6F536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9BD0D-7E3F-4442-A65B-B1069AE4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EE0F-D96F-4C6A-8FED-798F5B44F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EBA7B-570C-4BE8-A07D-8E307257103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283BB-C3E2-4FF8-8D95-406D58AF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86B7-712A-4C8E-80EC-FF5563690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0C2F-0DC6-4BE7-91DB-4915A48C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31FD-E3D5-4645-AE84-4DB764380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ECG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8C61B-FECB-41A4-B011-71BAE9D66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Cory Davis</a:t>
            </a:r>
          </a:p>
        </p:txBody>
      </p:sp>
    </p:spTree>
    <p:extLst>
      <p:ext uri="{BB962C8B-B14F-4D97-AF65-F5344CB8AC3E}">
        <p14:creationId xmlns:p14="http://schemas.microsoft.com/office/powerpoint/2010/main" val="45479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76CE-4F3D-4D06-98BC-7D5C458C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9933-ADF5-4FF1-8D22-3C11C720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techniques used are SVM with PCA</a:t>
            </a:r>
          </a:p>
          <a:p>
            <a:pPr lvl="1"/>
            <a:r>
              <a:rPr lang="en-US" dirty="0"/>
              <a:t>Papers written seem to achieve between 94%-98% prediction accuracy</a:t>
            </a:r>
          </a:p>
          <a:p>
            <a:r>
              <a:rPr lang="en-US" dirty="0"/>
              <a:t>Will test SVM prior to PCA and after PCA </a:t>
            </a:r>
          </a:p>
          <a:p>
            <a:pPr lvl="1"/>
            <a:r>
              <a:rPr lang="en-US" dirty="0"/>
              <a:t>Goal of PCA is to contain 98% of the data variability</a:t>
            </a:r>
          </a:p>
          <a:p>
            <a:r>
              <a:rPr lang="en-US" dirty="0"/>
              <a:t>Data is resampled and normalized</a:t>
            </a:r>
          </a:p>
        </p:txBody>
      </p:sp>
    </p:spTree>
    <p:extLst>
      <p:ext uri="{BB962C8B-B14F-4D97-AF65-F5344CB8AC3E}">
        <p14:creationId xmlns:p14="http://schemas.microsoft.com/office/powerpoint/2010/main" val="82574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C853-D2B1-4A9D-BE11-3FF6DA9C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Results – pre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0055-6FA9-42C8-8260-97A1C2D8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Linear: 70.3% accurate</a:t>
            </a:r>
          </a:p>
          <a:p>
            <a:r>
              <a:rPr lang="en-US" dirty="0"/>
              <a:t>RBF: 70.2% accurate</a:t>
            </a:r>
          </a:p>
          <a:p>
            <a:r>
              <a:rPr lang="en-US" dirty="0"/>
              <a:t>Poly</a:t>
            </a:r>
          </a:p>
          <a:p>
            <a:pPr lvl="1"/>
            <a:r>
              <a:rPr lang="en-US" dirty="0"/>
              <a:t>Deg 1: 70.4%</a:t>
            </a:r>
          </a:p>
          <a:p>
            <a:pPr lvl="1"/>
            <a:r>
              <a:rPr lang="en-US" dirty="0"/>
              <a:t>Deg 2: 69.2%</a:t>
            </a:r>
          </a:p>
          <a:p>
            <a:pPr lvl="1"/>
            <a:r>
              <a:rPr lang="en-US" dirty="0"/>
              <a:t>Deg 3-20 ≈ 69%</a:t>
            </a:r>
          </a:p>
          <a:p>
            <a:r>
              <a:rPr lang="en-US" dirty="0"/>
              <a:t>Sigmoid: 58.5%</a:t>
            </a:r>
          </a:p>
        </p:txBody>
      </p:sp>
    </p:spTree>
    <p:extLst>
      <p:ext uri="{BB962C8B-B14F-4D97-AF65-F5344CB8AC3E}">
        <p14:creationId xmlns:p14="http://schemas.microsoft.com/office/powerpoint/2010/main" val="276885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6ECA-BCCB-41AC-B053-0C9ED10F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Results – post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9859-5838-4E59-BC7F-56958783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PCA prior to fitting (reduction from 300 to 200 components)</a:t>
            </a:r>
          </a:p>
          <a:p>
            <a:r>
              <a:rPr lang="en-US" dirty="0"/>
              <a:t>Linear: 55.4%</a:t>
            </a:r>
          </a:p>
          <a:p>
            <a:r>
              <a:rPr lang="en-US" dirty="0"/>
              <a:t>RBF: 65.0%</a:t>
            </a:r>
          </a:p>
          <a:p>
            <a:r>
              <a:rPr lang="en-US" dirty="0"/>
              <a:t>Unable to achieve similar results with SVM</a:t>
            </a:r>
          </a:p>
          <a:p>
            <a:r>
              <a:rPr lang="en-US" dirty="0"/>
              <a:t>Other studies reduce the amount of beat types</a:t>
            </a:r>
          </a:p>
          <a:p>
            <a:pPr lvl="1"/>
            <a:r>
              <a:rPr lang="en-US" dirty="0"/>
              <a:t>5 types instead of 40</a:t>
            </a:r>
          </a:p>
          <a:p>
            <a:pPr lvl="1"/>
            <a:r>
              <a:rPr lang="en-US" dirty="0"/>
              <a:t>May lead to higher accuracy, but cannot predict as many arrythmias</a:t>
            </a:r>
          </a:p>
        </p:txBody>
      </p:sp>
    </p:spTree>
    <p:extLst>
      <p:ext uri="{BB962C8B-B14F-4D97-AF65-F5344CB8AC3E}">
        <p14:creationId xmlns:p14="http://schemas.microsoft.com/office/powerpoint/2010/main" val="364537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7FA6-2602-4544-A303-A6597218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4090-C10A-4A83-8EF3-CA2A9C0D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alterations to sampling for each pulse</a:t>
            </a:r>
          </a:p>
          <a:p>
            <a:r>
              <a:rPr lang="en-US" dirty="0"/>
              <a:t>Each data row will be resampled to 200 data points</a:t>
            </a:r>
          </a:p>
          <a:p>
            <a:r>
              <a:rPr lang="en-US" dirty="0"/>
              <a:t>Was using the ‘R’ peak as the start of the row</a:t>
            </a:r>
          </a:p>
          <a:p>
            <a:r>
              <a:rPr lang="en-US" dirty="0"/>
              <a:t>Instead it will be data point 100 of 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1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F615-0B53-4B79-9A1C-ADD90D0C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E77-56DD-4558-AB05-04A6AC35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UCI arrhythmia dataset</a:t>
            </a:r>
          </a:p>
          <a:p>
            <a:r>
              <a:rPr lang="en-US" dirty="0"/>
              <a:t>Data appears to show a single reading per patient across 12 nodes</a:t>
            </a:r>
          </a:p>
          <a:p>
            <a:r>
              <a:rPr lang="en-US" dirty="0"/>
              <a:t>Node data</a:t>
            </a:r>
          </a:p>
          <a:p>
            <a:pPr lvl="1"/>
            <a:r>
              <a:rPr lang="en-US" dirty="0"/>
              <a:t>average length of each wave type</a:t>
            </a:r>
          </a:p>
          <a:p>
            <a:pPr lvl="1"/>
            <a:r>
              <a:rPr lang="en-US" dirty="0"/>
              <a:t>Amplitude of the wave type</a:t>
            </a:r>
          </a:p>
          <a:p>
            <a:r>
              <a:rPr lang="en-US" dirty="0"/>
              <a:t>Does not appear to contain full ECG wave for </a:t>
            </a:r>
            <a:r>
              <a:rPr lang="en-US"/>
              <a:t>each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D81C-CF22-4664-A71E-4F4EE1EF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602D-218C-491D-92E9-F906E3EA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Switching to MIT data, UCI did not provide the desired data set</a:t>
            </a:r>
          </a:p>
          <a:p>
            <a:r>
              <a:rPr lang="en-US" dirty="0"/>
              <a:t>Each row represents a single heartbeat</a:t>
            </a:r>
          </a:p>
          <a:p>
            <a:r>
              <a:rPr lang="en-US" dirty="0"/>
              <a:t>The final column represents heartbeat classification</a:t>
            </a:r>
          </a:p>
          <a:p>
            <a:r>
              <a:rPr lang="en-US" dirty="0"/>
              <a:t>Data set classifies heartbeats into 5 categories</a:t>
            </a:r>
          </a:p>
          <a:p>
            <a:pPr lvl="1"/>
            <a:r>
              <a:rPr lang="en-US" dirty="0"/>
              <a:t>N(0): Normal beat</a:t>
            </a:r>
          </a:p>
          <a:p>
            <a:pPr lvl="1"/>
            <a:r>
              <a:rPr lang="en-US" dirty="0"/>
              <a:t>S(1):  Supraventricular premature beat</a:t>
            </a:r>
          </a:p>
          <a:p>
            <a:pPr lvl="1"/>
            <a:r>
              <a:rPr lang="en-US" dirty="0"/>
              <a:t>V(2): Premature ventricular contractions</a:t>
            </a:r>
          </a:p>
          <a:p>
            <a:pPr lvl="1"/>
            <a:r>
              <a:rPr lang="en-US" dirty="0"/>
              <a:t>F(3): Fusion of ventricular and normal beat</a:t>
            </a:r>
          </a:p>
          <a:p>
            <a:pPr lvl="1"/>
            <a:r>
              <a:rPr lang="en-US" dirty="0"/>
              <a:t>Q(4): Unclassifiable beat</a:t>
            </a:r>
          </a:p>
          <a:p>
            <a:r>
              <a:rPr lang="en-US" dirty="0"/>
              <a:t>ML algorithm will learn “normal” beat and outside of that normal range will be considered </a:t>
            </a:r>
            <a:r>
              <a:rPr lang="en-US"/>
              <a:t>an anomaly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2DAB75-C2FC-4057-A1DA-DFCF0A66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07377-01D5-41C0-B20E-88EF38A3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7" y="2105025"/>
            <a:ext cx="368617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27F57-03E3-41B6-80A1-0E8B9C17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2105025"/>
            <a:ext cx="3714750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69741-161D-4B41-A1B9-7088004BE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36" y="2105025"/>
            <a:ext cx="37242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24A0-B367-44EC-8F5F-620BD4AB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75150-65AE-4ABB-BB8E-AED83310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04" y="2109786"/>
            <a:ext cx="3600450" cy="2638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A38A67-186B-47F9-A543-23787FBC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762" y="2095498"/>
            <a:ext cx="3600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5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AE97EB-D1EF-47C8-8C59-F6C05FE2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F81C-8959-4B39-BB70-F17BD84C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with </a:t>
            </a:r>
            <a:r>
              <a:rPr lang="en-US" dirty="0" err="1"/>
              <a:t>physionet</a:t>
            </a:r>
            <a:r>
              <a:rPr lang="en-US" dirty="0"/>
              <a:t> WFDB and </a:t>
            </a:r>
            <a:r>
              <a:rPr lang="en-US" dirty="0" err="1"/>
              <a:t>Biosppy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Will use WFDB API</a:t>
            </a:r>
          </a:p>
          <a:p>
            <a:r>
              <a:rPr lang="en-US" dirty="0"/>
              <a:t>Converting the data into appropriate csv files for testing</a:t>
            </a:r>
          </a:p>
          <a:p>
            <a:r>
              <a:rPr lang="en-US" dirty="0"/>
              <a:t>Isolating each heartbeat, and then padding 0s to ensure all rows are of equal length</a:t>
            </a:r>
          </a:p>
          <a:p>
            <a:r>
              <a:rPr lang="en-US" dirty="0"/>
              <a:t>Will begin applying ML </a:t>
            </a:r>
            <a:r>
              <a:rPr lang="en-US"/>
              <a:t>algorithm this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7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36D7-6882-46B7-86A6-C3AA9E64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Intracardiac Atrial Fibrillation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5BFB-9614-4CE2-87FE-E2BB8459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Databases</a:t>
            </a:r>
          </a:p>
          <a:p>
            <a:r>
              <a:rPr lang="en-US" dirty="0"/>
              <a:t>Processing the data to separate each “beat”</a:t>
            </a:r>
          </a:p>
          <a:p>
            <a:r>
              <a:rPr lang="en-US" dirty="0"/>
              <a:t>Database is not adequately annotated</a:t>
            </a:r>
          </a:p>
          <a:p>
            <a:r>
              <a:rPr lang="en-US" dirty="0"/>
              <a:t>Would require unsupervised ML</a:t>
            </a:r>
          </a:p>
          <a:p>
            <a:r>
              <a:rPr lang="en-US" dirty="0"/>
              <a:t>Each beat is listed as “normal” but visual check does not confirm this</a:t>
            </a:r>
          </a:p>
          <a:p>
            <a:r>
              <a:rPr lang="en-US" dirty="0"/>
              <a:t>Separate csv files for each channel?</a:t>
            </a:r>
          </a:p>
          <a:p>
            <a:r>
              <a:rPr lang="en-US" dirty="0"/>
              <a:t>How long is okay to pad ‘0’ </a:t>
            </a:r>
          </a:p>
          <a:p>
            <a:pPr lvl="1"/>
            <a:r>
              <a:rPr lang="en-US" dirty="0"/>
              <a:t>Don’t want a 10,000 long row of data with only 1,000 relevant data points</a:t>
            </a:r>
          </a:p>
        </p:txBody>
      </p:sp>
    </p:spTree>
    <p:extLst>
      <p:ext uri="{BB962C8B-B14F-4D97-AF65-F5344CB8AC3E}">
        <p14:creationId xmlns:p14="http://schemas.microsoft.com/office/powerpoint/2010/main" val="64675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2993-2C10-4778-9CC0-683D7995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Researching possible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0693-B7EC-48AA-A470-E504A737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  <a:p>
            <a:r>
              <a:rPr lang="en-US" dirty="0"/>
              <a:t>Wavelet Based solution?</a:t>
            </a:r>
          </a:p>
          <a:p>
            <a:r>
              <a:rPr lang="en-US" dirty="0"/>
              <a:t>PCA, </a:t>
            </a:r>
            <a:r>
              <a:rPr lang="en-US" dirty="0" err="1"/>
              <a:t>Guassian</a:t>
            </a:r>
            <a:r>
              <a:rPr lang="en-US" dirty="0"/>
              <a:t> models, SVM are possible solutions</a:t>
            </a:r>
          </a:p>
          <a:p>
            <a:r>
              <a:rPr lang="en-US" dirty="0"/>
              <a:t>Working </a:t>
            </a:r>
            <a:r>
              <a:rPr lang="en-US"/>
              <a:t>to replicate others </a:t>
            </a:r>
            <a:r>
              <a:rPr lang="en-US" dirty="0"/>
              <a:t>tests first</a:t>
            </a:r>
          </a:p>
          <a:p>
            <a:r>
              <a:rPr lang="en-US" dirty="0"/>
              <a:t>MIT data resampled to length 300</a:t>
            </a:r>
          </a:p>
        </p:txBody>
      </p:sp>
    </p:spTree>
    <p:extLst>
      <p:ext uri="{BB962C8B-B14F-4D97-AF65-F5344CB8AC3E}">
        <p14:creationId xmlns:p14="http://schemas.microsoft.com/office/powerpoint/2010/main" val="86782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D5FF-0964-435E-A8F0-74E75EDF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5A53-B350-446B-BA77-420BE972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OLS: </a:t>
            </a:r>
          </a:p>
          <a:p>
            <a:pPr lvl="2"/>
            <a:r>
              <a:rPr lang="en-US" dirty="0"/>
              <a:t>Mean squared error =  36.083502965731846</a:t>
            </a:r>
          </a:p>
          <a:p>
            <a:pPr lvl="1"/>
            <a:r>
              <a:rPr lang="en-US" dirty="0"/>
              <a:t>Ridge: </a:t>
            </a:r>
          </a:p>
          <a:p>
            <a:pPr lvl="2"/>
            <a:r>
              <a:rPr lang="en-US" dirty="0"/>
              <a:t>Mean squared error = 35.58477675157194</a:t>
            </a:r>
          </a:p>
          <a:p>
            <a:pPr lvl="2"/>
            <a:r>
              <a:rPr lang="en-US" dirty="0"/>
              <a:t>MSE is min when alpha = 390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16692</TotalTime>
  <Words>489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ECG Weekly Report</vt:lpstr>
      <vt:lpstr>UC Irvine Dataset</vt:lpstr>
      <vt:lpstr>MIT Database</vt:lpstr>
      <vt:lpstr>MIT Database</vt:lpstr>
      <vt:lpstr>MIT Database</vt:lpstr>
      <vt:lpstr>MIT Database</vt:lpstr>
      <vt:lpstr>Intracardiac Atrial Fibrillation Database</vt:lpstr>
      <vt:lpstr>Researching possible methods</vt:lpstr>
      <vt:lpstr>Test methods</vt:lpstr>
      <vt:lpstr>SVM</vt:lpstr>
      <vt:lpstr>SVM Results – pre PCA</vt:lpstr>
      <vt:lpstr>SVM Results – post PCA</vt:lpstr>
      <vt:lpstr>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Davis</dc:creator>
  <cp:lastModifiedBy>Cory Davis</cp:lastModifiedBy>
  <cp:revision>39</cp:revision>
  <dcterms:created xsi:type="dcterms:W3CDTF">2019-11-06T16:27:38Z</dcterms:created>
  <dcterms:modified xsi:type="dcterms:W3CDTF">2020-01-18T01:25:43Z</dcterms:modified>
</cp:coreProperties>
</file>