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8" r:id="rId4"/>
    <p:sldId id="1700" r:id="rId5"/>
    <p:sldId id="1722" r:id="rId6"/>
    <p:sldId id="272" r:id="rId7"/>
    <p:sldId id="1706" r:id="rId8"/>
    <p:sldId id="273" r:id="rId9"/>
    <p:sldId id="1711" r:id="rId10"/>
    <p:sldId id="274" r:id="rId11"/>
    <p:sldId id="286" r:id="rId12"/>
    <p:sldId id="1720" r:id="rId13"/>
    <p:sldId id="1721" r:id="rId14"/>
    <p:sldId id="1697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BA1"/>
    <a:srgbClr val="2790B0"/>
    <a:srgbClr val="2997B9"/>
    <a:srgbClr val="003D61"/>
    <a:srgbClr val="2EBACE"/>
    <a:srgbClr val="D6EEFA"/>
    <a:srgbClr val="F2FAFD"/>
    <a:srgbClr val="F6FCFE"/>
    <a:srgbClr val="E51111"/>
    <a:srgbClr val="015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77724" autoAdjust="0"/>
  </p:normalViewPr>
  <p:slideViewPr>
    <p:cSldViewPr snapToGrid="0">
      <p:cViewPr varScale="1">
        <p:scale>
          <a:sx n="99" d="100"/>
          <a:sy n="99" d="100"/>
        </p:scale>
        <p:origin x="200" y="4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8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算法是一个安全的散列算法，输入两个不同的明文不会得到相同的输出值，根据输出值，不能得到原始的明文，即其过程不可逆；所以要解密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没有现成的算法，只能用穷举法，把可能出现的明文，用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算法散列之后，把得到的散列值和原始的数据形成一个一对一的映射表，通过比在表中比破解密码的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算法散列值，通过匹配从映射表中找出破解密码所对应的原始明文。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4" y="1079721"/>
            <a:ext cx="7002627" cy="1771134"/>
          </a:xfrm>
        </p:spPr>
        <p:txBody>
          <a:bodyPr>
            <a:normAutofit/>
          </a:bodyPr>
          <a:lstStyle/>
          <a:p>
            <a:r>
              <a:rPr lang="zh-CN" altLang="en-US" dirty="0"/>
              <a:t>三维空间最短路径算法设计与实现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2901991"/>
            <a:ext cx="3490184" cy="1132405"/>
          </a:xfrm>
        </p:spPr>
        <p:txBody>
          <a:bodyPr/>
          <a:lstStyle/>
          <a:p>
            <a:r>
              <a:rPr lang="zh-CN" altLang="en-US" dirty="0"/>
              <a:t>               </a:t>
            </a:r>
            <a:r>
              <a:rPr lang="zh-CN" altLang="en-US" sz="2000" dirty="0"/>
              <a:t>答辩人：陈东</a:t>
            </a:r>
            <a:endParaRPr lang="en-US" altLang="zh-CN" sz="2000" dirty="0"/>
          </a:p>
          <a:p>
            <a:r>
              <a:rPr lang="zh-CN" altLang="en-US" sz="2000" dirty="0"/>
              <a:t>指 导 老 师：刘小玲</a:t>
            </a:r>
            <a:endParaRPr lang="en-US" altLang="zh-CN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793705" y="3087492"/>
            <a:ext cx="638455" cy="335675"/>
            <a:chOff x="793704" y="3192596"/>
            <a:chExt cx="638455" cy="335675"/>
          </a:xfrm>
        </p:grpSpPr>
        <p:sp>
          <p:nvSpPr>
            <p:cNvPr id="15" name="矩形 14"/>
            <p:cNvSpPr/>
            <p:nvPr/>
          </p:nvSpPr>
          <p:spPr>
            <a:xfrm>
              <a:off x="793704" y="3192596"/>
              <a:ext cx="638455" cy="329366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40621" y="3198905"/>
              <a:ext cx="191538" cy="329366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90945" y="4143337"/>
            <a:ext cx="2045144" cy="248371"/>
          </a:xfrm>
        </p:spPr>
        <p:txBody>
          <a:bodyPr/>
          <a:lstStyle/>
          <a:p>
            <a:r>
              <a:rPr lang="en-US" altLang="zh-CN" sz="2400" dirty="0"/>
              <a:t>2021.06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236713" y="140382"/>
            <a:ext cx="2001990" cy="395646"/>
            <a:chOff x="236713" y="140382"/>
            <a:chExt cx="3432609" cy="64360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02318" y="1634957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/>
              <a:t>算法测试</a:t>
            </a:r>
            <a:endParaRPr lang="zh-CN" altLang="en-US" sz="54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502318" y="3172589"/>
            <a:ext cx="4546600" cy="1015623"/>
          </a:xfrm>
        </p:spPr>
        <p:txBody>
          <a:bodyPr>
            <a:normAutofit fontScale="85000" lnSpcReduction="20000"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数据处理模块测试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路径求解模块测试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综合测试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713" y="140382"/>
            <a:ext cx="2001990" cy="395646"/>
            <a:chOff x="236713" y="140382"/>
            <a:chExt cx="3432609" cy="64360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06295" y="1767328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/>
              <a:t>总结</a:t>
            </a:r>
            <a:endParaRPr lang="zh-CN" altLang="en-US" sz="48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506295" y="3237071"/>
            <a:ext cx="4546600" cy="1015623"/>
          </a:xfrm>
        </p:spPr>
        <p:txBody>
          <a:bodyPr>
            <a:noAutofit/>
          </a:bodyPr>
          <a:lstStyle/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完成情况</a:t>
            </a:r>
            <a:endParaRPr lang="en-US" altLang="zh-CN" sz="2400" dirty="0"/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展望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713" y="140382"/>
            <a:ext cx="2001990" cy="395646"/>
            <a:chOff x="236713" y="140382"/>
            <a:chExt cx="3432609" cy="64360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93351" y="1416335"/>
          <a:ext cx="9403707" cy="443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04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37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8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9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开题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材料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设计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i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实现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测试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报告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447766" y="2640674"/>
            <a:ext cx="181795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7766" y="3186964"/>
            <a:ext cx="487680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7766" y="3757076"/>
            <a:ext cx="1459893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10705" y="4303363"/>
            <a:ext cx="796954" cy="282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4165" y="4841943"/>
            <a:ext cx="1653020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4165" y="3757076"/>
            <a:ext cx="874560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4165" y="4303364"/>
            <a:ext cx="1653021" cy="2827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4165" y="5433570"/>
            <a:ext cx="1653022" cy="2744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7766" y="5433569"/>
            <a:ext cx="1459893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27187" y="4303363"/>
            <a:ext cx="1598978" cy="282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27187" y="4841942"/>
            <a:ext cx="2371138" cy="274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27187" y="5433568"/>
            <a:ext cx="3951018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64705" y="4841942"/>
            <a:ext cx="542954" cy="2744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49216" y="1472520"/>
            <a:ext cx="6491977" cy="4519386"/>
            <a:chOff x="973305" y="1378857"/>
            <a:chExt cx="6491977" cy="4519386"/>
          </a:xfrm>
        </p:grpSpPr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sp>
          <p:nvSpPr>
            <p:cNvPr id="32" name="ísḻïdè"/>
            <p:cNvSpPr txBox="1"/>
            <p:nvPr/>
          </p:nvSpPr>
          <p:spPr bwMode="auto">
            <a:xfrm>
              <a:off x="994326" y="1991417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UI</a:t>
              </a:r>
            </a:p>
          </p:txBody>
        </p:sp>
        <p:sp>
          <p:nvSpPr>
            <p:cNvPr id="30" name="ïsľîḍe"/>
            <p:cNvSpPr txBox="1"/>
            <p:nvPr/>
          </p:nvSpPr>
          <p:spPr bwMode="auto">
            <a:xfrm>
              <a:off x="973305" y="2930775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无注册</a:t>
              </a:r>
              <a:endParaRPr lang="en-US" altLang="zh-CN" sz="2000" b="1" dirty="0"/>
            </a:p>
          </p:txBody>
        </p:sp>
        <p:sp>
          <p:nvSpPr>
            <p:cNvPr id="28" name="iśḷiḍè"/>
            <p:cNvSpPr txBox="1"/>
            <p:nvPr/>
          </p:nvSpPr>
          <p:spPr bwMode="auto">
            <a:xfrm>
              <a:off x="973305" y="3714212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有内容暂未被开发</a:t>
              </a:r>
              <a:endParaRPr lang="en-US" altLang="zh-CN" sz="2000" b="1" dirty="0"/>
            </a:p>
          </p:txBody>
        </p:sp>
        <p:sp>
          <p:nvSpPr>
            <p:cNvPr id="26" name="íśľïḑe"/>
            <p:cNvSpPr txBox="1"/>
            <p:nvPr/>
          </p:nvSpPr>
          <p:spPr bwMode="auto">
            <a:xfrm>
              <a:off x="973306" y="4497155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略繁杂</a:t>
              </a:r>
              <a:endParaRPr lang="en-US" altLang="zh-CN" sz="2000" b="1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994328" y="2710796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94326" y="3623227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73306" y="4424641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045825" y="1008992"/>
            <a:ext cx="4967499" cy="15870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</a:pPr>
            <a:r>
              <a:rPr lang="zh-CN" altLang="en-US" sz="4000"/>
              <a:t>感谢</a:t>
            </a:r>
            <a:r>
              <a:rPr lang="zh-CN" altLang="en-US" sz="4000" dirty="0"/>
              <a:t>各位聆听</a:t>
            </a:r>
            <a:br>
              <a:rPr lang="en-US" altLang="zh-CN" sz="4000" dirty="0"/>
            </a:br>
            <a:r>
              <a:rPr lang="zh-CN" altLang="en-US" sz="4000" dirty="0"/>
              <a:t>敬请批评指正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8028122" y="2879273"/>
            <a:ext cx="3985202" cy="31087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答辩人：</a:t>
            </a:r>
            <a:r>
              <a:rPr lang="en-US" altLang="zh-CN" sz="2400" dirty="0"/>
              <a:t>XXX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28122" y="3494946"/>
            <a:ext cx="3985202" cy="139236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指导教师：</a:t>
            </a:r>
            <a:r>
              <a:rPr lang="en-US" altLang="zh-CN" sz="2400" dirty="0"/>
              <a:t>XXX</a:t>
            </a:r>
          </a:p>
          <a:p>
            <a:r>
              <a:rPr lang="en-US" altLang="zh-CN" sz="2400" dirty="0"/>
              <a:t>2019.06</a:t>
            </a:r>
            <a:endParaRPr lang="en-US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011334" y="158300"/>
            <a:ext cx="2001990" cy="395646"/>
            <a:chOff x="236713" y="140382"/>
            <a:chExt cx="3432609" cy="6436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8163" y="581513"/>
            <a:ext cx="10852150" cy="551448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tx2"/>
                  </a:solidFill>
                </a:rPr>
                <a:t>目录</a:t>
              </a:r>
              <a:endParaRPr lang="en-US" altLang="zh-CN" sz="4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/>
                <a:t>绪论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sz="2000" dirty="0"/>
                <a:t>最短路径规划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/>
                <a:t>最短路径算法实现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/>
                <a:t>算法测试</a:t>
              </a:r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/>
                <a:t>总结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6713" y="171912"/>
            <a:ext cx="2001990" cy="395646"/>
            <a:chOff x="236713" y="140382"/>
            <a:chExt cx="3432609" cy="6436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3039" y="1725289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/>
              <a:t>绪论</a:t>
            </a:r>
            <a:endParaRPr lang="zh-CN" altLang="en-US" sz="48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180474" y="3121457"/>
            <a:ext cx="4546600" cy="1015623"/>
          </a:xfrm>
        </p:spPr>
        <p:txBody>
          <a:bodyPr>
            <a:noAutofit/>
          </a:bodyPr>
          <a:lstStyle/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现研究情况</a:t>
            </a:r>
            <a:endParaRPr lang="en-US" altLang="zh-CN" sz="2400" dirty="0"/>
          </a:p>
          <a:p>
            <a:pPr marL="171450" lvl="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本设计主要内容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713" y="150892"/>
            <a:ext cx="2001990" cy="395646"/>
            <a:chOff x="236713" y="140382"/>
            <a:chExt cx="3432609" cy="64360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34D49-C34A-994B-A4B8-57E687C6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8" y="1705197"/>
            <a:ext cx="5112512" cy="38343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C94B98-59B4-2E4F-AE02-CDF0F80A61FE}"/>
              </a:ext>
            </a:extLst>
          </p:cNvPr>
          <p:cNvSpPr txBox="1"/>
          <p:nvPr/>
        </p:nvSpPr>
        <p:spPr>
          <a:xfrm>
            <a:off x="6105143" y="2295753"/>
            <a:ext cx="5010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对于许多实际生活中需要求得两个地方之间的路径和距离，并且考虑障碍物的 影响，以提供后续决策等的帮助，例如房间当中两个窗户之间风的流向轨迹，在山体 之间修路等问题的求解时需要计算出起点到终点之间的最短路径。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9C6A0-112F-7F4F-B49A-2533A21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国内外研究现状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A8496-EF3F-8C4A-9D29-3613E294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C0905A-C6CB-6C48-BDB7-6B7F5FF6B0D8}"/>
              </a:ext>
            </a:extLst>
          </p:cNvPr>
          <p:cNvSpPr txBox="1"/>
          <p:nvPr/>
        </p:nvSpPr>
        <p:spPr>
          <a:xfrm>
            <a:off x="5960935" y="2295753"/>
            <a:ext cx="5498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国内外对于三维最短路径算法的研究一般基于数字高程模型</a:t>
            </a:r>
            <a:r>
              <a:rPr lang="en-US" altLang="zh-CN" sz="2400" dirty="0"/>
              <a:t>(</a:t>
            </a:r>
            <a:r>
              <a:rPr lang="en" altLang="zh-CN" sz="2400" dirty="0"/>
              <a:t>Digital Elevation Model</a:t>
            </a:r>
            <a:r>
              <a:rPr lang="zh-CN" altLang="en" sz="2400" dirty="0"/>
              <a:t>，</a:t>
            </a:r>
            <a:r>
              <a:rPr lang="zh-CN" altLang="en-US" sz="2400" dirty="0"/>
              <a:t>简称 </a:t>
            </a:r>
            <a:r>
              <a:rPr lang="en" altLang="zh-CN" sz="2400" dirty="0"/>
              <a:t>DEM)</a:t>
            </a:r>
            <a:r>
              <a:rPr lang="zh-CN" altLang="en" sz="2400" dirty="0"/>
              <a:t>，</a:t>
            </a:r>
            <a:r>
              <a:rPr lang="zh-CN" altLang="en-US" sz="2400" dirty="0"/>
              <a:t>是通过用一组有序数值阵列形式表示地面高程的数据集。对 于 </a:t>
            </a:r>
            <a:r>
              <a:rPr lang="en" altLang="zh-CN" sz="2400" dirty="0"/>
              <a:t>DEM </a:t>
            </a:r>
            <a:r>
              <a:rPr lang="zh-CN" altLang="en-US" sz="2400" dirty="0"/>
              <a:t>给出的地面高程信息，在测绘、水文、气象等应用地面模型的领域都取得了 突破性进展</a:t>
            </a:r>
          </a:p>
        </p:txBody>
      </p:sp>
    </p:spTree>
    <p:extLst>
      <p:ext uri="{BB962C8B-B14F-4D97-AF65-F5344CB8AC3E}">
        <p14:creationId xmlns:p14="http://schemas.microsoft.com/office/powerpoint/2010/main" val="2929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2363" y="1408386"/>
            <a:ext cx="6710999" cy="1629596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/>
              <a:t>最短路径规划</a:t>
            </a:r>
            <a:endParaRPr lang="zh-CN" altLang="en-US" sz="54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77100" y="3162075"/>
            <a:ext cx="4993076" cy="2093095"/>
          </a:xfrm>
        </p:spPr>
        <p:txBody>
          <a:bodyPr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图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最短路径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常用算法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713" y="140382"/>
            <a:ext cx="2001990" cy="395646"/>
            <a:chOff x="236713" y="140382"/>
            <a:chExt cx="3432609" cy="64360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29414" y="880842"/>
            <a:ext cx="5875944" cy="1860823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最短路径算法实现</a:t>
            </a:r>
            <a:endParaRPr lang="zh-CN" altLang="en-US" sz="54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329414" y="2806289"/>
            <a:ext cx="5875944" cy="2755247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障碍物信息处理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障碍物碰撞检测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最短路径算法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路径拟合算法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713" y="140382"/>
            <a:ext cx="2001990" cy="395646"/>
            <a:chOff x="236713" y="140382"/>
            <a:chExt cx="3432609" cy="64360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3" y="140382"/>
              <a:ext cx="646156" cy="6436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2" y="188848"/>
              <a:ext cx="2712880" cy="5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</TotalTime>
  <Words>445</Words>
  <Application>Microsoft Macintosh PowerPoint</Application>
  <PresentationFormat>宽屏</PresentationFormat>
  <Paragraphs>106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Impact</vt:lpstr>
      <vt:lpstr>主题5</vt:lpstr>
      <vt:lpstr>三维空间最短路径算法设计与实现 </vt:lpstr>
      <vt:lpstr>PowerPoint 演示文稿</vt:lpstr>
      <vt:lpstr>绪论</vt:lpstr>
      <vt:lpstr>选题背景</vt:lpstr>
      <vt:lpstr>国内外研究现状</vt:lpstr>
      <vt:lpstr>最短路径规划</vt:lpstr>
      <vt:lpstr>图</vt:lpstr>
      <vt:lpstr>最短路径算法实现</vt:lpstr>
      <vt:lpstr>程序界面</vt:lpstr>
      <vt:lpstr>算法测试</vt:lpstr>
      <vt:lpstr>MD5</vt:lpstr>
      <vt:lpstr>总结</vt:lpstr>
      <vt:lpstr>完成情况</vt:lpstr>
      <vt:lpstr>展望</vt:lpstr>
      <vt:lpstr>感谢各位聆听 敬请批评指正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User</cp:lastModifiedBy>
  <cp:revision>89</cp:revision>
  <cp:lastPrinted>2017-12-11T16:00:00Z</cp:lastPrinted>
  <dcterms:created xsi:type="dcterms:W3CDTF">2017-12-11T16:00:00Z</dcterms:created>
  <dcterms:modified xsi:type="dcterms:W3CDTF">2021-05-24T11:51:56Z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