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85" d="100"/>
          <a:sy n="85" d="100"/>
        </p:scale>
        <p:origin x="-152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91BDF-1E04-9748-B69B-E36FB5B0AF29}" type="datetimeFigureOut">
              <a:rPr lang="en-US" smtClean="0"/>
              <a:t>3/18/14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D0CF6-C268-3E45-B2E9-DD06C33C5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189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91BDF-1E04-9748-B69B-E36FB5B0AF29}" type="datetimeFigureOut">
              <a:rPr lang="en-US" smtClean="0"/>
              <a:t>3/18/14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D0CF6-C268-3E45-B2E9-DD06C33C5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478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91BDF-1E04-9748-B69B-E36FB5B0AF29}" type="datetimeFigureOut">
              <a:rPr lang="en-US" smtClean="0"/>
              <a:t>3/18/14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D0CF6-C268-3E45-B2E9-DD06C33C5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392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91BDF-1E04-9748-B69B-E36FB5B0AF29}" type="datetimeFigureOut">
              <a:rPr lang="en-US" smtClean="0"/>
              <a:t>3/18/14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D0CF6-C268-3E45-B2E9-DD06C33C5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929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91BDF-1E04-9748-B69B-E36FB5B0AF29}" type="datetimeFigureOut">
              <a:rPr lang="en-US" smtClean="0"/>
              <a:t>3/18/14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D0CF6-C268-3E45-B2E9-DD06C33C5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561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91BDF-1E04-9748-B69B-E36FB5B0AF29}" type="datetimeFigureOut">
              <a:rPr lang="en-US" smtClean="0"/>
              <a:t>3/18/14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D0CF6-C268-3E45-B2E9-DD06C33C5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458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91BDF-1E04-9748-B69B-E36FB5B0AF29}" type="datetimeFigureOut">
              <a:rPr lang="en-US" smtClean="0"/>
              <a:t>3/18/14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D0CF6-C268-3E45-B2E9-DD06C33C5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038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91BDF-1E04-9748-B69B-E36FB5B0AF29}" type="datetimeFigureOut">
              <a:rPr lang="en-US" smtClean="0"/>
              <a:t>3/18/14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D0CF6-C268-3E45-B2E9-DD06C33C5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27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91BDF-1E04-9748-B69B-E36FB5B0AF29}" type="datetimeFigureOut">
              <a:rPr lang="en-US" smtClean="0"/>
              <a:t>3/18/14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D0CF6-C268-3E45-B2E9-DD06C33C5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81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91BDF-1E04-9748-B69B-E36FB5B0AF29}" type="datetimeFigureOut">
              <a:rPr lang="en-US" smtClean="0"/>
              <a:t>3/18/14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D0CF6-C268-3E45-B2E9-DD06C33C5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45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91BDF-1E04-9748-B69B-E36FB5B0AF29}" type="datetimeFigureOut">
              <a:rPr lang="en-US" smtClean="0"/>
              <a:t>3/18/14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D0CF6-C268-3E45-B2E9-DD06C33C5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013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491BDF-1E04-9748-B69B-E36FB5B0AF29}" type="datetimeFigureOut">
              <a:rPr lang="en-US" smtClean="0"/>
              <a:t>3/18/14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3D0CF6-C268-3E45-B2E9-DD06C33C5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334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tlantis_map_vertical_box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213"/>
            <a:ext cx="9144000" cy="432592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903882" y="158380"/>
            <a:ext cx="457200" cy="3472329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7903882" y="707020"/>
            <a:ext cx="484632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903882" y="1072780"/>
            <a:ext cx="484632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7906872" y="204100"/>
            <a:ext cx="484632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7903882" y="295540"/>
            <a:ext cx="484632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7906872" y="432700"/>
            <a:ext cx="484632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344462" y="63213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Times New Roman"/>
                <a:cs typeface="Times New Roman"/>
              </a:rPr>
              <a:t>50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331389" y="161071"/>
            <a:ext cx="377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Times New Roman"/>
                <a:cs typeface="Times New Roman"/>
              </a:rPr>
              <a:t>150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337554" y="298564"/>
            <a:ext cx="3796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Times New Roman"/>
                <a:cs typeface="Times New Roman"/>
              </a:rPr>
              <a:t>300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336940" y="565289"/>
            <a:ext cx="377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Times New Roman"/>
                <a:cs typeface="Times New Roman"/>
              </a:rPr>
              <a:t>600</a:t>
            </a:r>
            <a:endParaRPr lang="en-US" sz="1000" dirty="0">
              <a:latin typeface="Times New Roman"/>
              <a:cs typeface="Times New Roman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330982" y="931553"/>
            <a:ext cx="4446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Times New Roman"/>
                <a:cs typeface="Times New Roman"/>
              </a:rPr>
              <a:t>1000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342033" y="3493747"/>
            <a:ext cx="4446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Times New Roman"/>
                <a:cs typeface="Times New Roman"/>
              </a:rPr>
              <a:t>3800</a:t>
            </a:r>
            <a:endParaRPr lang="en-US" sz="1000" dirty="0">
              <a:latin typeface="Times New Roman"/>
              <a:cs typeface="Times New Roman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903882" y="3755843"/>
            <a:ext cx="457200" cy="11728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8337927" y="3679455"/>
            <a:ext cx="6807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Times New Roman"/>
                <a:cs typeface="Times New Roman"/>
              </a:rPr>
              <a:t>Sediment </a:t>
            </a:r>
            <a:endParaRPr lang="en-US" sz="1000" dirty="0">
              <a:latin typeface="Times New Roman"/>
              <a:cs typeface="Times New Roman"/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>
            <a:off x="7906872" y="3630709"/>
            <a:ext cx="484632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58199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7</Words>
  <Application>Microsoft Macintosh PowerPoint</Application>
  <PresentationFormat>On-screen Show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 Desjardins</dc:creator>
  <cp:lastModifiedBy>Christopher Desjardins</cp:lastModifiedBy>
  <cp:revision>6</cp:revision>
  <dcterms:created xsi:type="dcterms:W3CDTF">2014-03-18T15:28:32Z</dcterms:created>
  <dcterms:modified xsi:type="dcterms:W3CDTF">2014-03-18T15:57:21Z</dcterms:modified>
</cp:coreProperties>
</file>