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8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2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79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08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7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46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46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8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13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19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573C-4308-44D1-B1DE-9EE64DABB5CA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1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3816" y="1912759"/>
            <a:ext cx="1379913" cy="10307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One sample</a:t>
            </a:r>
            <a:endParaRPr lang="en-C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0952" y="3226169"/>
                <a:ext cx="1166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𝛍</m:t>
                          </m:r>
                        </m:e>
                        <m:sub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CA" b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52" y="3226169"/>
                <a:ext cx="1166153" cy="276999"/>
              </a:xfrm>
              <a:prstGeom prst="rect">
                <a:avLst/>
              </a:prstGeom>
              <a:blipFill>
                <a:blip r:embed="rId2"/>
                <a:stretch>
                  <a:fillRect l="-4188" r="-2094" b="-2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493961" y="4007566"/>
            <a:ext cx="9811" cy="89777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1684" y="5099489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paos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62843" y="1912759"/>
            <a:ext cx="1379913" cy="103077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Across </a:t>
            </a:r>
            <a:r>
              <a:rPr lang="en-CA" sz="2000" b="1" i="1" dirty="0" smtClean="0"/>
              <a:t>k</a:t>
            </a:r>
            <a:r>
              <a:rPr lang="en-CA" sz="2000" b="1" dirty="0" smtClean="0"/>
              <a:t> groups</a:t>
            </a:r>
            <a:endParaRPr lang="en-C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1788" y="3226169"/>
                <a:ext cx="2222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88" y="3226169"/>
                <a:ext cx="2222019" cy="276999"/>
              </a:xfrm>
              <a:prstGeom prst="rect">
                <a:avLst/>
              </a:prstGeom>
              <a:blipFill>
                <a:blip r:embed="rId3"/>
                <a:stretch>
                  <a:fillRect l="-2198" r="-824" b="-2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3342988" y="4007566"/>
            <a:ext cx="9811" cy="8977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2640103" y="5099489"/>
            <a:ext cx="14253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pbg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36778" y="1912759"/>
            <a:ext cx="1379913" cy="103077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Criterion Related</a:t>
            </a:r>
            <a:endParaRPr lang="en-C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6254" y="3180818"/>
                <a:ext cx="1682961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54" y="3180818"/>
                <a:ext cx="1682961" cy="597215"/>
              </a:xfrm>
              <a:prstGeom prst="rect">
                <a:avLst/>
              </a:prstGeom>
              <a:blipFill>
                <a:blip r:embed="rId4"/>
                <a:stretch>
                  <a:fillRect l="-5072" b="-8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5316923" y="4007566"/>
            <a:ext cx="9811" cy="8977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4614038" y="5099489"/>
            <a:ext cx="14253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cpa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  <a:p>
            <a:pPr algn="ctr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lot()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3121196" y="-1126909"/>
            <a:ext cx="567167" cy="54616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1122936" y="768159"/>
            <a:ext cx="456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latin typeface="Bahnschrift" panose="020B0502040204020203" pitchFamily="34" charset="0"/>
              </a:rPr>
              <a:t>Hypothesis Testing</a:t>
            </a:r>
            <a:r>
              <a:rPr lang="en-CA" b="1" dirty="0" smtClean="0"/>
              <a:t> </a:t>
            </a:r>
            <a:r>
              <a:rPr lang="en-CA" b="1" i="1" dirty="0" smtClean="0"/>
              <a:t>with</a:t>
            </a:r>
            <a:r>
              <a:rPr lang="en-CA" b="1" dirty="0" smtClean="0"/>
              <a:t> </a:t>
            </a:r>
            <a:r>
              <a:rPr lang="en-CA" sz="2000" b="1" dirty="0" smtClean="0">
                <a:latin typeface="Arial Rounded MT Bold" panose="020F0704030504030204" pitchFamily="34" charset="0"/>
              </a:rPr>
              <a:t>Profile Analysis</a:t>
            </a:r>
            <a:endParaRPr lang="en-CA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8753421" y="-1019950"/>
            <a:ext cx="567167" cy="521754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7257668" y="768159"/>
            <a:ext cx="353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latin typeface="Bahnschrift" panose="020B0502040204020203" pitchFamily="34" charset="0"/>
              </a:rPr>
              <a:t>Extensions</a:t>
            </a:r>
            <a:r>
              <a:rPr lang="en-CA" b="1" dirty="0" smtClean="0"/>
              <a:t> </a:t>
            </a:r>
            <a:r>
              <a:rPr lang="en-CA" b="1" i="1" dirty="0" smtClean="0"/>
              <a:t>of</a:t>
            </a:r>
            <a:r>
              <a:rPr lang="en-CA" b="1" dirty="0" smtClean="0"/>
              <a:t> </a:t>
            </a:r>
            <a:r>
              <a:rPr lang="en-CA" sz="2000" b="1" dirty="0" smtClean="0">
                <a:latin typeface="Arial Rounded MT Bold" panose="020F0704030504030204" pitchFamily="34" charset="0"/>
              </a:rPr>
              <a:t>Profile Analysis</a:t>
            </a:r>
            <a:endParaRPr lang="en-CA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00901" y="1912759"/>
            <a:ext cx="1379913" cy="103077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Profile Reliability</a:t>
            </a:r>
            <a:endParaRPr lang="en-C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72314" y="3030710"/>
                <a:ext cx="837089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𝑙𝑒𝑣𝑒𝑙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14" y="3030710"/>
                <a:ext cx="837089" cy="852413"/>
              </a:xfrm>
              <a:prstGeom prst="rect">
                <a:avLst/>
              </a:prstGeom>
              <a:blipFill>
                <a:blip r:embed="rId5"/>
                <a:stretch>
                  <a:fillRect l="-9420" r="-725" b="-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7274993" y="4007566"/>
            <a:ext cx="9811" cy="89777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15817" y="5099489"/>
            <a:ext cx="114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231584" y="1912759"/>
            <a:ext cx="1635802" cy="10307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Multi</a:t>
            </a:r>
          </a:p>
          <a:p>
            <a:pPr algn="ctr"/>
            <a:r>
              <a:rPr lang="en-CA" sz="2000" b="1" dirty="0" smtClean="0"/>
              <a:t>dimensional Scaling</a:t>
            </a:r>
            <a:endParaRPr lang="en-CA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357820" y="3217477"/>
            <a:ext cx="14010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b="0" dirty="0" smtClean="0">
                <a:ea typeface="Cambria Math" panose="02040503050406030204" pitchFamily="18" charset="0"/>
              </a:rPr>
              <a:t>Latent Profiles</a:t>
            </a:r>
          </a:p>
          <a:p>
            <a:pPr algn="ctr"/>
            <a:r>
              <a:rPr lang="en-CA" dirty="0" smtClean="0">
                <a:ea typeface="Cambria Math" panose="02040503050406030204" pitchFamily="18" charset="0"/>
              </a:rPr>
              <a:t>Dimensionality</a:t>
            </a:r>
            <a:endParaRPr lang="en-CA" b="0" dirty="0" smtClean="0">
              <a:ea typeface="Cambria Math" panose="020405030504060302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044579" y="4007566"/>
            <a:ext cx="9811" cy="89777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52302" y="5099488"/>
            <a:ext cx="1204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pams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59803" y="1912759"/>
            <a:ext cx="1379913" cy="103463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Factor Model</a:t>
            </a:r>
            <a:endParaRPr lang="en-CA" sz="20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0833895" y="4011424"/>
            <a:ext cx="9811" cy="8977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077550" y="5103347"/>
            <a:ext cx="154401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wprifm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13643" y="3206846"/>
            <a:ext cx="169334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b="0" dirty="0" smtClean="0">
                <a:ea typeface="Cambria Math" panose="02040503050406030204" pitchFamily="18" charset="0"/>
              </a:rPr>
              <a:t>Within-Person</a:t>
            </a:r>
          </a:p>
          <a:p>
            <a:pPr algn="ctr"/>
            <a:r>
              <a:rPr lang="en-CA" dirty="0" smtClean="0">
                <a:ea typeface="Cambria Math" panose="02040503050406030204" pitchFamily="18" charset="0"/>
              </a:rPr>
              <a:t>Random Intercept</a:t>
            </a:r>
            <a:endParaRPr lang="en-CA" b="0" dirty="0" smtClean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Bahnschrift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2019-11-07T22:00:06Z</dcterms:created>
  <dcterms:modified xsi:type="dcterms:W3CDTF">2019-11-08T16:28:47Z</dcterms:modified>
</cp:coreProperties>
</file>