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573C-4308-44D1-B1DE-9EE64DABB5CA}" type="datetimeFigureOut">
              <a:rPr lang="en-CA" smtClean="0"/>
              <a:t>2019-11-07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13C8-56C5-4278-B54A-1B73E2228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486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573C-4308-44D1-B1DE-9EE64DABB5CA}" type="datetimeFigureOut">
              <a:rPr lang="en-CA" smtClean="0"/>
              <a:t>2019-11-07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13C8-56C5-4278-B54A-1B73E2228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123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573C-4308-44D1-B1DE-9EE64DABB5CA}" type="datetimeFigureOut">
              <a:rPr lang="en-CA" smtClean="0"/>
              <a:t>2019-11-07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13C8-56C5-4278-B54A-1B73E2228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079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573C-4308-44D1-B1DE-9EE64DABB5CA}" type="datetimeFigureOut">
              <a:rPr lang="en-CA" smtClean="0"/>
              <a:t>2019-11-07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13C8-56C5-4278-B54A-1B73E2228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25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573C-4308-44D1-B1DE-9EE64DABB5CA}" type="datetimeFigureOut">
              <a:rPr lang="en-CA" smtClean="0"/>
              <a:t>2019-11-07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13C8-56C5-4278-B54A-1B73E2228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708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573C-4308-44D1-B1DE-9EE64DABB5CA}" type="datetimeFigureOut">
              <a:rPr lang="en-CA" smtClean="0"/>
              <a:t>2019-11-07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13C8-56C5-4278-B54A-1B73E2228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478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573C-4308-44D1-B1DE-9EE64DABB5CA}" type="datetimeFigureOut">
              <a:rPr lang="en-CA" smtClean="0"/>
              <a:t>2019-11-07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13C8-56C5-4278-B54A-1B73E2228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346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573C-4308-44D1-B1DE-9EE64DABB5CA}" type="datetimeFigureOut">
              <a:rPr lang="en-CA" smtClean="0"/>
              <a:t>2019-11-07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13C8-56C5-4278-B54A-1B73E2228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46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573C-4308-44D1-B1DE-9EE64DABB5CA}" type="datetimeFigureOut">
              <a:rPr lang="en-CA" smtClean="0"/>
              <a:t>2019-11-07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13C8-56C5-4278-B54A-1B73E2228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686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573C-4308-44D1-B1DE-9EE64DABB5CA}" type="datetimeFigureOut">
              <a:rPr lang="en-CA" smtClean="0"/>
              <a:t>2019-11-07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13C8-56C5-4278-B54A-1B73E2228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813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573C-4308-44D1-B1DE-9EE64DABB5CA}" type="datetimeFigureOut">
              <a:rPr lang="en-CA" smtClean="0"/>
              <a:t>2019-11-07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13C8-56C5-4278-B54A-1B73E2228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919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0573C-4308-44D1-B1DE-9EE64DABB5CA}" type="datetimeFigureOut">
              <a:rPr lang="en-CA" smtClean="0"/>
              <a:t>2019-11-07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013C8-56C5-4278-B54A-1B73E2228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116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13816" y="1912759"/>
            <a:ext cx="1379913" cy="1030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/>
              <a:t>One sample</a:t>
            </a:r>
            <a:endParaRPr lang="en-CA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20952" y="3226169"/>
                <a:ext cx="1166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CA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𝛍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𝛍</m:t>
                          </m:r>
                        </m:e>
                        <m:sub>
                          <m:r>
                            <a:rPr lang="en-CA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CA" b="1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52" y="3226169"/>
                <a:ext cx="1166153" cy="276999"/>
              </a:xfrm>
              <a:prstGeom prst="rect">
                <a:avLst/>
              </a:prstGeom>
              <a:blipFill>
                <a:blip r:embed="rId2"/>
                <a:stretch>
                  <a:fillRect l="-4188" r="-2094" b="-217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1493961" y="4007566"/>
            <a:ext cx="9811" cy="8977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01684" y="5099489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paos</a:t>
            </a:r>
            <a:r>
              <a:rPr lang="en-CA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rint()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93779" y="1912759"/>
            <a:ext cx="1379913" cy="103077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/>
              <a:t>Across </a:t>
            </a:r>
            <a:r>
              <a:rPr lang="en-CA" sz="2000" b="1" i="1" dirty="0" smtClean="0"/>
              <a:t>k</a:t>
            </a:r>
            <a:r>
              <a:rPr lang="en-CA" sz="2000" b="1" dirty="0" smtClean="0"/>
              <a:t> groups</a:t>
            </a:r>
            <a:endParaRPr lang="en-CA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872724" y="3226169"/>
                <a:ext cx="22220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CA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724" y="3226169"/>
                <a:ext cx="2222019" cy="276999"/>
              </a:xfrm>
              <a:prstGeom prst="rect">
                <a:avLst/>
              </a:prstGeom>
              <a:blipFill>
                <a:blip r:embed="rId3"/>
                <a:stretch>
                  <a:fillRect l="-1918" r="-548" b="-217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3973924" y="4007566"/>
            <a:ext cx="9811" cy="89777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2" name="TextBox 11"/>
          <p:cNvSpPr txBox="1"/>
          <p:nvPr/>
        </p:nvSpPr>
        <p:spPr>
          <a:xfrm>
            <a:off x="3271039" y="5099489"/>
            <a:ext cx="142539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pbg</a:t>
            </a:r>
            <a:r>
              <a:rPr lang="en-CA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 algn="ctr"/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summary()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880362" y="1912759"/>
            <a:ext cx="1379913" cy="10307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/>
              <a:t>Criterion Related</a:t>
            </a:r>
            <a:endParaRPr lang="en-CA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849838" y="3180818"/>
                <a:ext cx="1682961" cy="597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:</m:t>
                      </m:r>
                      <m:sSubSup>
                        <m:sSub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𝑝𝑎𝑡𝑡𝑒𝑟𝑛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b="0" dirty="0" smtClean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:</m:t>
                      </m:r>
                      <m:sSubSup>
                        <m:sSub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𝑙𝑒𝑣𝑒𝑙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838" y="3180818"/>
                <a:ext cx="1682961" cy="597215"/>
              </a:xfrm>
              <a:prstGeom prst="rect">
                <a:avLst/>
              </a:prstGeom>
              <a:blipFill>
                <a:blip r:embed="rId4"/>
                <a:stretch>
                  <a:fillRect l="-5072" b="-81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6560507" y="4007566"/>
            <a:ext cx="9811" cy="89777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5857622" y="5099489"/>
            <a:ext cx="142539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cpa</a:t>
            </a:r>
            <a:r>
              <a:rPr lang="en-CA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 algn="ctr"/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summary()</a:t>
            </a:r>
          </a:p>
          <a:p>
            <a:pPr algn="ctr"/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lot()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Left Brace 23"/>
          <p:cNvSpPr/>
          <p:nvPr/>
        </p:nvSpPr>
        <p:spPr>
          <a:xfrm rot="5400000">
            <a:off x="3767730" y="-1773444"/>
            <a:ext cx="567167" cy="675476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/>
          <p:cNvSpPr txBox="1"/>
          <p:nvPr/>
        </p:nvSpPr>
        <p:spPr>
          <a:xfrm>
            <a:off x="2071219" y="774339"/>
            <a:ext cx="3960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Hypothesis Testing with Profile Analysis</a:t>
            </a:r>
            <a:endParaRPr lang="en-CA" b="1" dirty="0"/>
          </a:p>
        </p:txBody>
      </p:sp>
      <p:sp>
        <p:nvSpPr>
          <p:cNvPr id="26" name="Left Brace 25"/>
          <p:cNvSpPr/>
          <p:nvPr/>
        </p:nvSpPr>
        <p:spPr>
          <a:xfrm rot="5400000">
            <a:off x="9430200" y="-343172"/>
            <a:ext cx="567167" cy="386398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/>
          <p:cNvSpPr txBox="1"/>
          <p:nvPr/>
        </p:nvSpPr>
        <p:spPr>
          <a:xfrm>
            <a:off x="8230396" y="775010"/>
            <a:ext cx="296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Extensions of Profile Analysis</a:t>
            </a:r>
            <a:endParaRPr lang="en-CA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8016481" y="1818482"/>
            <a:ext cx="1379913" cy="10307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/>
              <a:t>Profile Reliability</a:t>
            </a:r>
            <a:endParaRPr lang="en-CA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8287894" y="2936433"/>
                <a:ext cx="837089" cy="852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𝑝𝑎𝑡𝑡𝑒𝑟𝑛</m:t>
                          </m:r>
                        </m:sub>
                      </m:sSub>
                    </m:oMath>
                  </m:oMathPara>
                </a14:m>
                <a:endParaRPr lang="en-CA" b="0" dirty="0" smtClean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𝑙𝑒𝑣𝑒𝑙</m:t>
                          </m:r>
                        </m:sub>
                      </m:sSub>
                    </m:oMath>
                  </m:oMathPara>
                </a14:m>
                <a:endParaRPr lang="en-CA" b="0" dirty="0" smtClean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</m:oMath>
                  </m:oMathPara>
                </a14:m>
                <a:endParaRPr lang="en-CA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7894" y="2936433"/>
                <a:ext cx="837089" cy="852413"/>
              </a:xfrm>
              <a:prstGeom prst="rect">
                <a:avLst/>
              </a:prstGeom>
              <a:blipFill>
                <a:blip r:embed="rId5"/>
                <a:stretch>
                  <a:fillRect l="-10219" r="-730" b="-78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H="1">
            <a:off x="8696627" y="3999793"/>
            <a:ext cx="9811" cy="8977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131603" y="5059134"/>
            <a:ext cx="11496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CA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 algn="ctr"/>
            <a:endParaRPr lang="en-CA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875764" y="1818482"/>
            <a:ext cx="1635802" cy="1030778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/>
              <a:t>Multi</a:t>
            </a:r>
          </a:p>
          <a:p>
            <a:pPr algn="ctr"/>
            <a:r>
              <a:rPr lang="en-CA" sz="2000" b="1" dirty="0" smtClean="0"/>
              <a:t>dimensional Scaling</a:t>
            </a:r>
            <a:endParaRPr lang="en-CA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0002000" y="3123200"/>
            <a:ext cx="140102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b="0" dirty="0" smtClean="0">
                <a:ea typeface="Cambria Math" panose="02040503050406030204" pitchFamily="18" charset="0"/>
              </a:rPr>
              <a:t>Latent Profiles</a:t>
            </a:r>
          </a:p>
          <a:p>
            <a:pPr algn="ctr"/>
            <a:r>
              <a:rPr lang="en-CA" dirty="0" smtClean="0">
                <a:ea typeface="Cambria Math" panose="02040503050406030204" pitchFamily="18" charset="0"/>
              </a:rPr>
              <a:t>Dimensionality</a:t>
            </a:r>
            <a:endParaRPr lang="en-CA" b="0" dirty="0" smtClean="0">
              <a:ea typeface="Cambria Math" panose="02040503050406030204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0697608" y="3999793"/>
            <a:ext cx="9811" cy="89777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105332" y="5059134"/>
            <a:ext cx="12041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pams</a:t>
            </a:r>
            <a:r>
              <a:rPr lang="en-CA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 algn="ctr"/>
            <a:endParaRPr lang="en-CA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47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50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</vt:vector>
  </TitlesOfParts>
  <Company>University of Alberta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30</cp:revision>
  <dcterms:created xsi:type="dcterms:W3CDTF">2019-11-07T22:00:06Z</dcterms:created>
  <dcterms:modified xsi:type="dcterms:W3CDTF">2019-11-07T22:33:30Z</dcterms:modified>
</cp:coreProperties>
</file>