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AI-Contest</a:t>
            </a:r>
            <a:br>
              <a:rPr lang="en-US" dirty="0" smtClean="0"/>
            </a:br>
            <a:r>
              <a:rPr lang="en-US" sz="2800" dirty="0" smtClean="0"/>
              <a:t>BY: Kenneth </a:t>
            </a:r>
            <a:r>
              <a:rPr lang="en-US" sz="2800" dirty="0" err="1" smtClean="0"/>
              <a:t>Widemon</a:t>
            </a:r>
            <a:r>
              <a:rPr lang="en-US" sz="2800" dirty="0" smtClean="0"/>
              <a:t>, Connor </a:t>
            </a:r>
            <a:r>
              <a:rPr lang="en-US" sz="2800" dirty="0" err="1" smtClean="0"/>
              <a:t>Doria</a:t>
            </a:r>
            <a:r>
              <a:rPr lang="en-US" sz="2800" dirty="0" smtClean="0"/>
              <a:t>, Alex Lawing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169150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2300" u="sng" dirty="0" smtClean="0"/>
              <a:t>Defensive Agent:</a:t>
            </a:r>
          </a:p>
          <a:p>
            <a:r>
              <a:rPr lang="en-US" dirty="0"/>
              <a:t> Our defensive agent patrols the middle border for any </a:t>
            </a:r>
            <a:r>
              <a:rPr lang="en-US" dirty="0" err="1"/>
              <a:t>PacMan</a:t>
            </a:r>
            <a:r>
              <a:rPr lang="en-US" dirty="0"/>
              <a:t> agents who dare to cross.</a:t>
            </a:r>
          </a:p>
          <a:p>
            <a:r>
              <a:rPr lang="en-US" dirty="0"/>
              <a:t>        If a </a:t>
            </a:r>
            <a:r>
              <a:rPr lang="en-US" dirty="0" err="1"/>
              <a:t>PacMan</a:t>
            </a:r>
            <a:r>
              <a:rPr lang="en-US" dirty="0"/>
              <a:t> agent is daring enough, the defensive agent labels it as an invader and</a:t>
            </a:r>
          </a:p>
          <a:p>
            <a:r>
              <a:rPr lang="en-US" dirty="0"/>
              <a:t>        determines its position relative to its own. It also considers any available paths and </a:t>
            </a:r>
          </a:p>
          <a:p>
            <a:r>
              <a:rPr lang="en-US" dirty="0"/>
              <a:t>        compares the distance between those paths and the enemy's position with the distance between </a:t>
            </a:r>
          </a:p>
          <a:p>
            <a:r>
              <a:rPr lang="en-US" dirty="0"/>
              <a:t>        its own position and the enemy's. Once a path has been chosen, our defensive agent goes in </a:t>
            </a:r>
          </a:p>
          <a:p>
            <a:r>
              <a:rPr lang="en-US" dirty="0"/>
              <a:t>        for the kill!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2463" y="2176883"/>
            <a:ext cx="4860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Offensive Agent:</a:t>
            </a:r>
          </a:p>
          <a:p>
            <a:r>
              <a:rPr lang="en-US" dirty="0"/>
              <a:t>	I</a:t>
            </a:r>
            <a:r>
              <a:rPr lang="en-US" dirty="0" smtClean="0"/>
              <a:t>f an enemy is a ghost the offensive agent labels it as a defender and determines its position relative to itself.</a:t>
            </a:r>
          </a:p>
          <a:p>
            <a:r>
              <a:rPr lang="en-US" dirty="0"/>
              <a:t>	C</a:t>
            </a:r>
            <a:r>
              <a:rPr lang="en-US" dirty="0" smtClean="0"/>
              <a:t>onsiders the position to the closest food relative to its own.</a:t>
            </a:r>
          </a:p>
          <a:p>
            <a:r>
              <a:rPr lang="en-US" dirty="0"/>
              <a:t>	</a:t>
            </a:r>
            <a:r>
              <a:rPr lang="en-US" dirty="0" smtClean="0"/>
              <a:t>Checks the food list and if the distance from the offensive agent to the </a:t>
            </a:r>
            <a:r>
              <a:rPr lang="en-US" smtClean="0"/>
              <a:t>closest food </a:t>
            </a:r>
            <a:r>
              <a:rPr lang="en-US" dirty="0" smtClean="0"/>
              <a:t>is less then the half the distance to the </a:t>
            </a:r>
            <a:r>
              <a:rPr lang="en-US" smtClean="0"/>
              <a:t>closest enemy </a:t>
            </a:r>
            <a:r>
              <a:rPr lang="en-US" dirty="0" smtClean="0"/>
              <a:t>then it goes for the food.</a:t>
            </a:r>
          </a:p>
        </p:txBody>
      </p:sp>
    </p:spTree>
    <p:extLst>
      <p:ext uri="{BB962C8B-B14F-4D97-AF65-F5344CB8AC3E}">
        <p14:creationId xmlns:p14="http://schemas.microsoft.com/office/powerpoint/2010/main" val="249263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98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AI-Contest BY: Kenneth Widemon, Connor Doria, Alex Lawing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AI-Contest BY: Kenneth Widemon, Connor Doria, Alex Lawing</dc:title>
  <dc:creator>connordoria@gmail.com</dc:creator>
  <cp:lastModifiedBy>connordoria@gmail.com</cp:lastModifiedBy>
  <cp:revision>6</cp:revision>
  <dcterms:created xsi:type="dcterms:W3CDTF">2016-05-02T16:06:44Z</dcterms:created>
  <dcterms:modified xsi:type="dcterms:W3CDTF">2016-05-02T18:52:50Z</dcterms:modified>
</cp:coreProperties>
</file>