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2" r:id="rId5"/>
    <p:sldId id="261" r:id="rId6"/>
    <p:sldId id="672" r:id="rId7"/>
    <p:sldId id="673" r:id="rId8"/>
    <p:sldId id="674" r:id="rId9"/>
    <p:sldId id="675" r:id="rId10"/>
    <p:sldId id="677" r:id="rId11"/>
    <p:sldId id="676" r:id="rId12"/>
    <p:sldId id="670" r:id="rId13"/>
    <p:sldId id="263" r:id="rId14"/>
    <p:sldId id="313" r:id="rId15"/>
    <p:sldId id="671" r:id="rId16"/>
    <p:sldId id="26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FD7"/>
    <a:srgbClr val="FFB2CF"/>
    <a:srgbClr val="00CFED"/>
    <a:srgbClr val="FFD600"/>
    <a:srgbClr val="2A2624"/>
    <a:srgbClr val="FF7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0FF20-EBBA-4817-955B-B4BF7BDC787B}" v="14" dt="2025-01-20T14:20:0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a Quinchia Saavedra" userId="556f122c-38c6-4dfd-b987-25e99c4049a5" providerId="ADAL" clId="{7E40FF20-EBBA-4817-955B-B4BF7BDC787B}"/>
    <pc:docChg chg="undo custSel addSld delSld modSld sldOrd">
      <pc:chgData name="Catalina Quinchia Saavedra" userId="556f122c-38c6-4dfd-b987-25e99c4049a5" providerId="ADAL" clId="{7E40FF20-EBBA-4817-955B-B4BF7BDC787B}" dt="2025-01-20T20:24:11.448" v="128" actId="207"/>
      <pc:docMkLst>
        <pc:docMk/>
      </pc:docMkLst>
      <pc:sldChg chg="addSp delSp modSp del mod ord">
        <pc:chgData name="Catalina Quinchia Saavedra" userId="556f122c-38c6-4dfd-b987-25e99c4049a5" providerId="ADAL" clId="{7E40FF20-EBBA-4817-955B-B4BF7BDC787B}" dt="2025-01-20T14:11:52.412" v="51" actId="47"/>
        <pc:sldMkLst>
          <pc:docMk/>
          <pc:sldMk cId="3363483075" sldId="256"/>
        </pc:sldMkLst>
        <pc:picChg chg="add mod">
          <ac:chgData name="Catalina Quinchia Saavedra" userId="556f122c-38c6-4dfd-b987-25e99c4049a5" providerId="ADAL" clId="{7E40FF20-EBBA-4817-955B-B4BF7BDC787B}" dt="2025-01-20T14:06:41.499" v="4" actId="1076"/>
          <ac:picMkLst>
            <pc:docMk/>
            <pc:sldMk cId="3363483075" sldId="256"/>
            <ac:picMk id="4" creationId="{D12A6913-528F-9D89-34CB-42A3C779FBED}"/>
          </ac:picMkLst>
        </pc:picChg>
        <pc:picChg chg="del">
          <ac:chgData name="Catalina Quinchia Saavedra" userId="556f122c-38c6-4dfd-b987-25e99c4049a5" providerId="ADAL" clId="{7E40FF20-EBBA-4817-955B-B4BF7BDC787B}" dt="2025-01-20T14:06:28.645" v="0" actId="478"/>
          <ac:picMkLst>
            <pc:docMk/>
            <pc:sldMk cId="3363483075" sldId="256"/>
            <ac:picMk id="9" creationId="{5426B4A6-71AD-2FD5-8E1E-EFB06BFF160A}"/>
          </ac:picMkLst>
        </pc:picChg>
      </pc:sldChg>
      <pc:sldChg chg="del">
        <pc:chgData name="Catalina Quinchia Saavedra" userId="556f122c-38c6-4dfd-b987-25e99c4049a5" providerId="ADAL" clId="{7E40FF20-EBBA-4817-955B-B4BF7BDC787B}" dt="2025-01-20T14:12:57.779" v="57" actId="47"/>
        <pc:sldMkLst>
          <pc:docMk/>
          <pc:sldMk cId="272180145" sldId="258"/>
        </pc:sldMkLst>
      </pc:sldChg>
      <pc:sldChg chg="delSp del mod">
        <pc:chgData name="Catalina Quinchia Saavedra" userId="556f122c-38c6-4dfd-b987-25e99c4049a5" providerId="ADAL" clId="{7E40FF20-EBBA-4817-955B-B4BF7BDC787B}" dt="2025-01-20T14:13:20.762" v="61" actId="47"/>
        <pc:sldMkLst>
          <pc:docMk/>
          <pc:sldMk cId="16477013" sldId="259"/>
        </pc:sldMkLst>
        <pc:spChg chg="del">
          <ac:chgData name="Catalina Quinchia Saavedra" userId="556f122c-38c6-4dfd-b987-25e99c4049a5" providerId="ADAL" clId="{7E40FF20-EBBA-4817-955B-B4BF7BDC787B}" dt="2025-01-20T14:10:27.153" v="43" actId="478"/>
          <ac:spMkLst>
            <pc:docMk/>
            <pc:sldMk cId="16477013" sldId="259"/>
            <ac:spMk id="33" creationId="{1B07A413-564D-68E3-E57B-14D82CF583C3}"/>
          </ac:spMkLst>
        </pc:spChg>
      </pc:sldChg>
      <pc:sldChg chg="addSp delSp modSp mod">
        <pc:chgData name="Catalina Quinchia Saavedra" userId="556f122c-38c6-4dfd-b987-25e99c4049a5" providerId="ADAL" clId="{7E40FF20-EBBA-4817-955B-B4BF7BDC787B}" dt="2025-01-20T14:20:06.562" v="126" actId="478"/>
        <pc:sldMkLst>
          <pc:docMk/>
          <pc:sldMk cId="126629256" sldId="260"/>
        </pc:sldMkLst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4" creationId="{462EB132-A57B-E279-E302-FCB845835783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5" creationId="{D4CE640F-44BB-B741-00FE-AAC7293D7BA7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6" creationId="{BFB8D272-225D-75D0-E05F-D1BE273CE726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7" creationId="{2B192877-7ABD-AA75-9458-A4A202DFB7FB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8" creationId="{46EB8519-1AAE-9495-D78C-E4FA8DA9C924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9" creationId="{46CD67AB-136A-FCBF-7728-DC48DCB8C502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10" creationId="{3FE92E13-651D-F798-A24A-7EA43A71A370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11" creationId="{DC83C707-4EB6-7BFD-278B-04CC3AFDD5CF}"/>
          </ac:spMkLst>
        </pc:spChg>
        <pc:spChg chg="mod">
          <ac:chgData name="Catalina Quinchia Saavedra" userId="556f122c-38c6-4dfd-b987-25e99c4049a5" providerId="ADAL" clId="{7E40FF20-EBBA-4817-955B-B4BF7BDC787B}" dt="2025-01-20T14:13:47.362" v="109" actId="113"/>
          <ac:spMkLst>
            <pc:docMk/>
            <pc:sldMk cId="126629256" sldId="260"/>
            <ac:spMk id="13" creationId="{9EEFE3EC-542F-AAAC-A6B0-A4D56980C2F1}"/>
          </ac:spMkLst>
        </pc:spChg>
        <pc:spChg chg="mod">
          <ac:chgData name="Catalina Quinchia Saavedra" userId="556f122c-38c6-4dfd-b987-25e99c4049a5" providerId="ADAL" clId="{7E40FF20-EBBA-4817-955B-B4BF7BDC787B}" dt="2025-01-20T14:20:03.358" v="124" actId="207"/>
          <ac:spMkLst>
            <pc:docMk/>
            <pc:sldMk cId="126629256" sldId="260"/>
            <ac:spMk id="14" creationId="{B07F36D1-ECB0-DEF7-87A0-29886753E29F}"/>
          </ac:spMkLst>
        </pc:spChg>
        <pc:grpChg chg="mod">
          <ac:chgData name="Catalina Quinchia Saavedra" userId="556f122c-38c6-4dfd-b987-25e99c4049a5" providerId="ADAL" clId="{7E40FF20-EBBA-4817-955B-B4BF7BDC787B}" dt="2025-01-20T14:20:03.358" v="124" actId="207"/>
          <ac:grpSpMkLst>
            <pc:docMk/>
            <pc:sldMk cId="126629256" sldId="260"/>
            <ac:grpSpMk id="3" creationId="{8B13B058-D36D-4AB8-D47C-BB8F41ADF603}"/>
          </ac:grpSpMkLst>
        </pc:grpChg>
        <pc:picChg chg="add del mod">
          <ac:chgData name="Catalina Quinchia Saavedra" userId="556f122c-38c6-4dfd-b987-25e99c4049a5" providerId="ADAL" clId="{7E40FF20-EBBA-4817-955B-B4BF7BDC787B}" dt="2025-01-20T14:20:06.562" v="126" actId="478"/>
          <ac:picMkLst>
            <pc:docMk/>
            <pc:sldMk cId="126629256" sldId="260"/>
            <ac:picMk id="2" creationId="{FA3FF1A8-6455-6D97-EEE2-67B78CF741AA}"/>
          </ac:picMkLst>
        </pc:picChg>
      </pc:sldChg>
      <pc:sldChg chg="modSp mod ord setBg">
        <pc:chgData name="Catalina Quinchia Saavedra" userId="556f122c-38c6-4dfd-b987-25e99c4049a5" providerId="ADAL" clId="{7E40FF20-EBBA-4817-955B-B4BF7BDC787B}" dt="2025-01-20T20:24:11.448" v="128" actId="207"/>
        <pc:sldMkLst>
          <pc:docMk/>
          <pc:sldMk cId="3170036085" sldId="261"/>
        </pc:sldMkLst>
        <pc:spChg chg="mod">
          <ac:chgData name="Catalina Quinchia Saavedra" userId="556f122c-38c6-4dfd-b987-25e99c4049a5" providerId="ADAL" clId="{7E40FF20-EBBA-4817-955B-B4BF7BDC787B}" dt="2025-01-20T20:24:11.448" v="128" actId="207"/>
          <ac:spMkLst>
            <pc:docMk/>
            <pc:sldMk cId="3170036085" sldId="261"/>
            <ac:spMk id="5" creationId="{310AEDFE-D2A8-BBDB-04D1-977AC7C8E900}"/>
          </ac:spMkLst>
        </pc:spChg>
      </pc:sldChg>
      <pc:sldChg chg="addSp modSp mod ord setBg">
        <pc:chgData name="Catalina Quinchia Saavedra" userId="556f122c-38c6-4dfd-b987-25e99c4049a5" providerId="ADAL" clId="{7E40FF20-EBBA-4817-955B-B4BF7BDC787B}" dt="2025-01-20T20:24:07.715" v="127" actId="207"/>
        <pc:sldMkLst>
          <pc:docMk/>
          <pc:sldMk cId="2891193758" sldId="262"/>
        </pc:sldMkLst>
        <pc:spChg chg="mod">
          <ac:chgData name="Catalina Quinchia Saavedra" userId="556f122c-38c6-4dfd-b987-25e99c4049a5" providerId="ADAL" clId="{7E40FF20-EBBA-4817-955B-B4BF7BDC787B}" dt="2025-01-20T20:24:07.715" v="127" actId="207"/>
          <ac:spMkLst>
            <pc:docMk/>
            <pc:sldMk cId="2891193758" sldId="262"/>
            <ac:spMk id="12" creationId="{448210F4-BB50-A4EC-F67E-50F50C7EF70B}"/>
          </ac:spMkLst>
        </pc:spChg>
        <pc:picChg chg="add mod">
          <ac:chgData name="Catalina Quinchia Saavedra" userId="556f122c-38c6-4dfd-b987-25e99c4049a5" providerId="ADAL" clId="{7E40FF20-EBBA-4817-955B-B4BF7BDC787B}" dt="2025-01-20T14:10:53.659" v="47" actId="1076"/>
          <ac:picMkLst>
            <pc:docMk/>
            <pc:sldMk cId="2891193758" sldId="262"/>
            <ac:picMk id="2" creationId="{AC483DD5-CFF8-F000-F9DB-B61BD5F79573}"/>
          </ac:picMkLst>
        </pc:picChg>
      </pc:sldChg>
      <pc:sldChg chg="addSp delSp modSp mod">
        <pc:chgData name="Catalina Quinchia Saavedra" userId="556f122c-38c6-4dfd-b987-25e99c4049a5" providerId="ADAL" clId="{7E40FF20-EBBA-4817-955B-B4BF7BDC787B}" dt="2025-01-20T14:13:16.674" v="60" actId="478"/>
        <pc:sldMkLst>
          <pc:docMk/>
          <pc:sldMk cId="2576267983" sldId="263"/>
        </pc:sldMkLst>
        <pc:spChg chg="del">
          <ac:chgData name="Catalina Quinchia Saavedra" userId="556f122c-38c6-4dfd-b987-25e99c4049a5" providerId="ADAL" clId="{7E40FF20-EBBA-4817-955B-B4BF7BDC787B}" dt="2025-01-20T14:13:12.890" v="59" actId="478"/>
          <ac:spMkLst>
            <pc:docMk/>
            <pc:sldMk cId="2576267983" sldId="263"/>
            <ac:spMk id="2" creationId="{F49DE0A7-31D6-76ED-8443-BA0CE381166D}"/>
          </ac:spMkLst>
        </pc:spChg>
        <pc:spChg chg="add del mod">
          <ac:chgData name="Catalina Quinchia Saavedra" userId="556f122c-38c6-4dfd-b987-25e99c4049a5" providerId="ADAL" clId="{7E40FF20-EBBA-4817-955B-B4BF7BDC787B}" dt="2025-01-20T14:13:16.674" v="60" actId="478"/>
          <ac:spMkLst>
            <pc:docMk/>
            <pc:sldMk cId="2576267983" sldId="263"/>
            <ac:spMk id="4" creationId="{673E71EC-708F-2BCF-D673-CA27D154B6E2}"/>
          </ac:spMkLst>
        </pc:spChg>
        <pc:picChg chg="del">
          <ac:chgData name="Catalina Quinchia Saavedra" userId="556f122c-38c6-4dfd-b987-25e99c4049a5" providerId="ADAL" clId="{7E40FF20-EBBA-4817-955B-B4BF7BDC787B}" dt="2025-01-20T14:13:10.756" v="58" actId="478"/>
          <ac:picMkLst>
            <pc:docMk/>
            <pc:sldMk cId="2576267983" sldId="263"/>
            <ac:picMk id="17" creationId="{DF3C792A-733D-629D-FB25-72A565A2BC9E}"/>
          </ac:picMkLst>
        </pc:picChg>
      </pc:sldChg>
      <pc:sldChg chg="new del">
        <pc:chgData name="Catalina Quinchia Saavedra" userId="556f122c-38c6-4dfd-b987-25e99c4049a5" providerId="ADAL" clId="{7E40FF20-EBBA-4817-955B-B4BF7BDC787B}" dt="2025-01-20T14:10:03.759" v="40" actId="47"/>
        <pc:sldMkLst>
          <pc:docMk/>
          <pc:sldMk cId="3037441687" sldId="264"/>
        </pc:sldMkLst>
      </pc:sldChg>
      <pc:sldChg chg="addSp delSp new del mod">
        <pc:chgData name="Catalina Quinchia Saavedra" userId="556f122c-38c6-4dfd-b987-25e99c4049a5" providerId="ADAL" clId="{7E40FF20-EBBA-4817-955B-B4BF7BDC787B}" dt="2025-01-20T14:12:44.861" v="56" actId="47"/>
        <pc:sldMkLst>
          <pc:docMk/>
          <pc:sldMk cId="4244131794" sldId="264"/>
        </pc:sldMkLst>
        <pc:picChg chg="add del">
          <ac:chgData name="Catalina Quinchia Saavedra" userId="556f122c-38c6-4dfd-b987-25e99c4049a5" providerId="ADAL" clId="{7E40FF20-EBBA-4817-955B-B4BF7BDC787B}" dt="2025-01-20T14:12:41.799" v="54" actId="478"/>
          <ac:picMkLst>
            <pc:docMk/>
            <pc:sldMk cId="4244131794" sldId="264"/>
            <ac:picMk id="4" creationId="{9CD9BBAC-D188-27E0-81B6-AB2F06B170BF}"/>
          </ac:picMkLst>
        </pc:picChg>
      </pc:sldChg>
      <pc:sldChg chg="add">
        <pc:chgData name="Catalina Quinchia Saavedra" userId="556f122c-38c6-4dfd-b987-25e99c4049a5" providerId="ADAL" clId="{7E40FF20-EBBA-4817-955B-B4BF7BDC787B}" dt="2025-01-20T14:14:16.992" v="110"/>
        <pc:sldMkLst>
          <pc:docMk/>
          <pc:sldMk cId="2444986129" sldId="313"/>
        </pc:sldMkLst>
      </pc:sldChg>
      <pc:sldChg chg="modSp add mod setBg">
        <pc:chgData name="Catalina Quinchia Saavedra" userId="556f122c-38c6-4dfd-b987-25e99c4049a5" providerId="ADAL" clId="{7E40FF20-EBBA-4817-955B-B4BF7BDC787B}" dt="2025-01-20T14:14:31.694" v="112" actId="1076"/>
        <pc:sldMkLst>
          <pc:docMk/>
          <pc:sldMk cId="647594281" sldId="325"/>
        </pc:sldMkLst>
        <pc:spChg chg="mod">
          <ac:chgData name="Catalina Quinchia Saavedra" userId="556f122c-38c6-4dfd-b987-25e99c4049a5" providerId="ADAL" clId="{7E40FF20-EBBA-4817-955B-B4BF7BDC787B}" dt="2025-01-20T14:14:31.694" v="112" actId="1076"/>
          <ac:spMkLst>
            <pc:docMk/>
            <pc:sldMk cId="647594281" sldId="325"/>
            <ac:spMk id="9" creationId="{E432FD64-FB64-914D-BD10-1493F3007321}"/>
          </ac:spMkLst>
        </pc:spChg>
      </pc:sldChg>
      <pc:sldChg chg="add">
        <pc:chgData name="Catalina Quinchia Saavedra" userId="556f122c-38c6-4dfd-b987-25e99c4049a5" providerId="ADAL" clId="{7E40FF20-EBBA-4817-955B-B4BF7BDC787B}" dt="2025-01-20T14:12:43.481" v="55"/>
        <pc:sldMkLst>
          <pc:docMk/>
          <pc:sldMk cId="4134973130" sldId="670"/>
        </pc:sldMkLst>
      </pc:sldChg>
      <pc:sldChg chg="delSp add del mod">
        <pc:chgData name="Catalina Quinchia Saavedra" userId="556f122c-38c6-4dfd-b987-25e99c4049a5" providerId="ADAL" clId="{7E40FF20-EBBA-4817-955B-B4BF7BDC787B}" dt="2025-01-20T14:10:20.120" v="42" actId="47"/>
        <pc:sldMkLst>
          <pc:docMk/>
          <pc:sldMk cId="765582205" sldId="2138104768"/>
        </pc:sldMkLst>
        <pc:picChg chg="del">
          <ac:chgData name="Catalina Quinchia Saavedra" userId="556f122c-38c6-4dfd-b987-25e99c4049a5" providerId="ADAL" clId="{7E40FF20-EBBA-4817-955B-B4BF7BDC787B}" dt="2025-01-20T14:10:15.140" v="41" actId="478"/>
          <ac:picMkLst>
            <pc:docMk/>
            <pc:sldMk cId="765582205" sldId="2138104768"/>
            <ac:picMk id="2" creationId="{75A027CB-05B4-454D-8B73-F9E096E69AA2}"/>
          </ac:picMkLst>
        </pc:picChg>
      </pc:sldChg>
      <pc:sldMasterChg chg="delSldLayout">
        <pc:chgData name="Catalina Quinchia Saavedra" userId="556f122c-38c6-4dfd-b987-25e99c4049a5" providerId="ADAL" clId="{7E40FF20-EBBA-4817-955B-B4BF7BDC787B}" dt="2025-01-20T14:10:20.120" v="42" actId="47"/>
        <pc:sldMasterMkLst>
          <pc:docMk/>
          <pc:sldMasterMk cId="148723192" sldId="2147483648"/>
        </pc:sldMasterMkLst>
        <pc:sldLayoutChg chg="del">
          <pc:chgData name="Catalina Quinchia Saavedra" userId="556f122c-38c6-4dfd-b987-25e99c4049a5" providerId="ADAL" clId="{7E40FF20-EBBA-4817-955B-B4BF7BDC787B}" dt="2025-01-20T14:10:20.120" v="42" actId="47"/>
          <pc:sldLayoutMkLst>
            <pc:docMk/>
            <pc:sldMasterMk cId="148723192" sldId="2147483648"/>
            <pc:sldLayoutMk cId="231083845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95C6B-B364-49F5-A931-6FAFB4EBB8A9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0DA8-9DBF-42B1-AFC8-0B56D8DAFB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41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8F588-785F-6E4C-7239-A6ED5255F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F01EAB-EE4F-3EC8-1FDA-7EEBDE300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34DCEC-E15A-0571-2872-C0AE58640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7193D-7ADF-D641-28E2-A78AE0CCB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89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91FB1-A523-6B29-DD56-B57E6198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0A071F-E396-8589-5B56-097844596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4D37BA-3A69-ECDD-7FE3-95CDD840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27DA81-4A83-D8AF-BBA8-E73C7133C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96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DE85B-56A5-ED7C-23EB-34A4D23E9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9BD2E36-D791-343E-45AE-24D157D16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E8974D-97C1-2349-5EB2-8C9807B5E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B879D-2AE6-2159-DAC7-60E20BE6A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169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A524D-A5ED-6DBB-9DE9-D5A5919F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27935E4-F134-31C4-6C72-5FBA5D074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A7770D4-52FE-F4E6-414F-9E7FC667F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80357-A9F0-30F4-D086-29DAD9F33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7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572-A076-2F0E-BD21-F9245B5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0319FBD-6416-BDCC-AD95-D2C9EAD60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13724A3-4401-3C75-A740-4403DC58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9B0A02-9183-D630-6D8F-AA26BA731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22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D224-3AE0-B91C-5405-5C9D6C8FA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91D8364-1DE2-D9DA-A16D-3B444D8B9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C649023-A494-DF14-AF76-0418A15E3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8B1639-AF2E-9295-8BEB-43E5A63A2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92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321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7BD20-1F2C-E7E7-CF33-69298EABF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6D439E-09E0-8C6A-C605-EF63C4CA3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0C7535-FF9D-5938-74C4-AADD623A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718351-7E65-0551-9DDD-0CB356459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E0DA8-9DBF-42B1-AFC8-0B56D8DAFBE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85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DE2C0-8A7C-F24D-0929-5A496B45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4856B-397B-3BB3-649B-D322ADCF1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01C31-4F90-8AEF-7B2F-60BB5C81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2CF60-6D7A-0E44-F507-CA9FF6B6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D399E-9215-7D05-2800-49C0486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58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A4ECB-CADA-046B-C281-E218CCD3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425730-41C5-9AC7-9D4E-D547A0DD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93B1D-8AB7-3760-AEEF-08BA6A27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FC41F-1968-58CD-04C9-E73F6618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11844-426F-A21B-9C77-D341AA17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4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56BCD1-89EE-2059-2E18-8000F18F5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58F93-FB7E-6BC0-1E3C-31D7CC25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EBBDD8-6DED-5FD8-9A62-A0B3E23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A04EC-E28C-7176-4E8C-023AC031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9028E-B3B4-1A94-A74A-700B0AC2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573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%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C598E7B-17CC-6343-AB53-2239B86B8454}"/>
              </a:ext>
            </a:extLst>
          </p:cNvPr>
          <p:cNvSpPr/>
          <p:nvPr userDrawn="1"/>
        </p:nvSpPr>
        <p:spPr>
          <a:xfrm flipH="1">
            <a:off x="2954215" y="0"/>
            <a:ext cx="9237785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atin typeface="CIBFont Sans Regular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157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AZUL">
    <p:bg>
      <p:bgPr>
        <a:solidFill>
          <a:srgbClr val="01C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8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B2441-9AF6-17B1-274C-1E823E21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5E202-9D7E-99E6-94B2-149A994B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B1F5F-8996-918E-FC43-61B53F04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2A631-3C99-36CA-9F24-7032DC68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5F27A-F182-505D-EEC6-EC10BCF9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94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294AF-10F3-1EFC-4ECA-AB9EC632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83117-5250-0E2E-4194-52A9D5A0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1D415-B416-E886-FB8A-8DAED5C1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7DECC-B647-4B3D-73A2-BE04BF25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0D51A-2130-8BB0-4E76-B152BE24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530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1E908-9906-7214-ED95-81A16548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7B943-63A0-0ABC-9F03-C8DA234DB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F09BBE-D583-13E2-B700-F93782267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FAD879-E567-2C71-6CAB-BA3228EA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86597-77DE-E4D8-1199-4EB4DBF7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E2C91-1435-D15B-9209-9B7F978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7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C275-2008-90DA-F7E0-28CB0D96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64455B-0EE6-7137-0CF8-6ABA0FE5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580E26-B43D-45C8-B380-FC517E15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35B724-7793-AFC1-E28C-BD19DEFFE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B29FDD-9F41-0BA4-5BDD-9314EEE20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FB373B-9FF2-0826-4DE9-5F3F4271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8CBC9F-7C63-F259-0079-06767BB8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FD77A1-EE1E-869F-E3D6-33F76B9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63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8E55-8F39-ACC3-228B-D85EC6F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0D47A3-AE72-CDCA-347D-F6277F0E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6D43DF-E6B1-31F2-B2F4-98ECD69D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80A1BD-9EAC-229F-CA3F-360F9D8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6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7F8817-417F-F9A9-F4B3-E05337EE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A6D7EF-966A-B8E6-D0C4-180B62A8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6F397B-B3A1-8C06-745C-A69EC8B2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7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38F6C-EB20-6978-81F1-A8BDFF8B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C35D2-BEF7-6ABC-B810-F9D81783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49F5F6-95FC-B094-8633-66F208746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EE4190-B206-14A0-B1C1-60074A90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2FA2D-C751-9D85-5CEF-B2C75DC4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7901F-A029-CA07-6BDE-FA25256F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670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F47F-7DCC-979D-42D6-C240854D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B4060-FBC4-6A72-9F53-5C02F404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752646-74D9-AC3A-58A8-6B48FDF4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28C9FC-8D34-E93A-E180-52A2D35C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A5837-59D8-3B7D-5A43-3E111206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F728A-411E-D927-DBB4-47540564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68DB85-910C-C4C5-FD78-DBBE71CD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0AC4B-A3A1-27CC-934F-D7921852C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74D35-E528-EDAB-5C71-E0A51581D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477C-82FC-433D-A9EC-0CA80F9558B6}" type="datetimeFigureOut">
              <a:rPr lang="es-CO" smtClean="0"/>
              <a:t>6/03/2025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B676D-A0E1-EF2E-50B7-B30C62CC5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322C3-035A-DC41-11FD-95A0A2A8E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406D-BDC9-402C-87F5-DC93A9E76E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2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cde-aia-bc/curso-api-openhouse" TargetMode="Externa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fastapi.tiangol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448210F4-BB50-A4EC-F67E-50F50C7E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136" y="2930156"/>
            <a:ext cx="8681727" cy="771843"/>
          </a:xfrm>
        </p:spPr>
        <p:txBody>
          <a:bodyPr>
            <a:noAutofit/>
          </a:bodyPr>
          <a:lstStyle/>
          <a:p>
            <a:r>
              <a:rPr lang="es-CO" dirty="0" err="1">
                <a:latin typeface="CIBFont Sans Bold" panose="020B0603020202020104" pitchFamily="34" charset="0"/>
              </a:rPr>
              <a:t>APIs</a:t>
            </a:r>
            <a:r>
              <a:rPr lang="es-CO" dirty="0">
                <a:latin typeface="CIBFont Sans Bold" panose="020B0603020202020104" pitchFamily="34" charset="0"/>
              </a:rPr>
              <a:t> con </a:t>
            </a:r>
            <a:r>
              <a:rPr lang="es-CO" dirty="0" err="1">
                <a:latin typeface="CIBFont Sans Bold" panose="020B0603020202020104" pitchFamily="34" charset="0"/>
              </a:rPr>
              <a:t>FastAPI</a:t>
            </a:r>
            <a:r>
              <a:rPr lang="es-CO" dirty="0">
                <a:latin typeface="CIBFont Sans Bold" panose="020B0603020202020104" pitchFamily="34" charset="0"/>
              </a:rPr>
              <a:t> y EC2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7D13F5-F19F-4579-E6F7-B71FEE2CBD0A}"/>
              </a:ext>
            </a:extLst>
          </p:cNvPr>
          <p:cNvSpPr txBox="1"/>
          <p:nvPr/>
        </p:nvSpPr>
        <p:spPr>
          <a:xfrm>
            <a:off x="2109510" y="3701999"/>
            <a:ext cx="797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rgbClr val="2A2624"/>
                </a:solidFill>
                <a:latin typeface="CIBFont Sans" panose="020B0603020202020104" pitchFamily="34" charset="0"/>
              </a:rPr>
              <a:t>¡Juntos, pensando en grande y acortando la distancia hacia nuestros sueños!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3ADB6357-A2B0-D248-FD15-FFA149B3F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17" y="1034351"/>
            <a:ext cx="3009786" cy="133099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69F75B8-E145-33FD-37F1-F556D230D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382525" y="4562357"/>
            <a:ext cx="3009786" cy="133099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74E7725-664D-6580-4329-00E2FA252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039" y="6212247"/>
            <a:ext cx="2289923" cy="28901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AC483DD5-CFF8-F000-F9DB-B61BD5F7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5368" y="-559239"/>
            <a:ext cx="4662015" cy="23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5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D540A892-0C6B-6F0A-17CB-7A4912E9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9808" y="1531345"/>
            <a:ext cx="3361493" cy="2719541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8AED6F10-2816-5A12-4A72-0AF6631A5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3475" y="2533880"/>
            <a:ext cx="4271344" cy="132949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019CCCEE-0575-D36A-15E3-722A18A98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0528" y="6191480"/>
            <a:ext cx="2279026" cy="287644"/>
          </a:xfrm>
          <a:prstGeom prst="rect">
            <a:avLst/>
          </a:prstGeom>
        </p:spPr>
      </p:pic>
      <p:sp>
        <p:nvSpPr>
          <p:cNvPr id="2" name="Marcador de texto 6">
            <a:extLst>
              <a:ext uri="{FF2B5EF4-FFF2-40B4-BE49-F238E27FC236}">
                <a16:creationId xmlns:a16="http://schemas.microsoft.com/office/drawing/2014/main" id="{82EB9762-B08C-F680-992B-DFCE37A15943}"/>
              </a:ext>
            </a:extLst>
          </p:cNvPr>
          <p:cNvSpPr txBox="1">
            <a:spLocks/>
          </p:cNvSpPr>
          <p:nvPr/>
        </p:nvSpPr>
        <p:spPr>
          <a:xfrm>
            <a:off x="4391538" y="3303121"/>
            <a:ext cx="3922084" cy="644190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6000" b="1" dirty="0">
                <a:solidFill>
                  <a:schemeClr val="bg1"/>
                </a:solidFill>
                <a:latin typeface="CIBFont Sans" panose="020B0603020202020104" pitchFamily="34" charset="77"/>
              </a:rPr>
              <a:t>Démosle!</a:t>
            </a:r>
          </a:p>
        </p:txBody>
      </p:sp>
    </p:spTree>
    <p:extLst>
      <p:ext uri="{BB962C8B-B14F-4D97-AF65-F5344CB8AC3E}">
        <p14:creationId xmlns:p14="http://schemas.microsoft.com/office/powerpoint/2010/main" val="257626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44526" y="1549615"/>
            <a:ext cx="5009271" cy="344033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</a:rPr>
              <a:t>Creamos una API muy sencilla con Python y el </a:t>
            </a:r>
            <a:r>
              <a:rPr lang="es-CO" sz="1400" dirty="0" err="1">
                <a:latin typeface="CIBFont Sans Light" panose="020B0603020202020104" pitchFamily="34" charset="77"/>
              </a:rPr>
              <a:t>framework</a:t>
            </a:r>
            <a:r>
              <a:rPr lang="es-CO" sz="1400" dirty="0">
                <a:latin typeface="CIBFont Sans Light" panose="020B0603020202020104" pitchFamily="34" charset="77"/>
              </a:rPr>
              <a:t> </a:t>
            </a:r>
            <a:r>
              <a:rPr lang="es-CO" sz="1400" dirty="0" err="1">
                <a:latin typeface="CIBFont Sans Light" panose="020B0603020202020104" pitchFamily="34" charset="77"/>
              </a:rPr>
              <a:t>FastAPI</a:t>
            </a:r>
            <a:endParaRPr lang="es-CO" sz="1400" dirty="0">
              <a:latin typeface="CIBFont Sans Light" panose="020B0603020202020104" pitchFamily="34" charset="77"/>
            </a:endParaRPr>
          </a:p>
        </p:txBody>
      </p:sp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6" y="3152387"/>
            <a:ext cx="5009271" cy="740549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</a:rPr>
              <a:t>Usamos una cuenta “gratuita” de AWS para crear una base de datos NoSQL </a:t>
            </a:r>
            <a:r>
              <a:rPr lang="es-CO" sz="1400" dirty="0" err="1">
                <a:latin typeface="CIBFont Sans Light" panose="020B0603020202020104" pitchFamily="34" charset="77"/>
              </a:rPr>
              <a:t>DynamoDB</a:t>
            </a:r>
            <a:r>
              <a:rPr lang="es-CO" sz="1400" dirty="0">
                <a:latin typeface="CIBFont Sans Light" panose="020B0603020202020104" pitchFamily="34" charset="77"/>
              </a:rPr>
              <a:t> y un servidor EC2 para desplegar lo que queramos ahí</a:t>
            </a:r>
          </a:p>
        </p:txBody>
      </p: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58312F98-0CDE-FC4C-A7E2-9F8DAD7CB04B}"/>
              </a:ext>
            </a:extLst>
          </p:cNvPr>
          <p:cNvSpPr txBox="1">
            <a:spLocks/>
          </p:cNvSpPr>
          <p:nvPr/>
        </p:nvSpPr>
        <p:spPr>
          <a:xfrm>
            <a:off x="6344528" y="4614542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</a:rPr>
              <a:t>Desplegamos una API en el EC2 mediante Docker para </a:t>
            </a:r>
            <a:r>
              <a:rPr lang="es-CO" sz="1400" dirty="0" err="1">
                <a:latin typeface="CIBFont Sans Light" panose="020B0603020202020104" pitchFamily="34" charset="77"/>
              </a:rPr>
              <a:t>disponibilizarla</a:t>
            </a:r>
            <a:r>
              <a:rPr lang="es-CO" sz="1400" dirty="0">
                <a:latin typeface="CIBFont Sans Light" panose="020B0603020202020104" pitchFamily="34" charset="77"/>
              </a:rPr>
              <a:t> en internet y que se pueda consumir desde cualquier parte</a:t>
            </a: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1546749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¿Qué aprendimos?</a:t>
            </a:r>
          </a:p>
        </p:txBody>
      </p:sp>
      <p:sp>
        <p:nvSpPr>
          <p:cNvPr id="14" name="Marcador de texto 6">
            <a:extLst>
              <a:ext uri="{FF2B5EF4-FFF2-40B4-BE49-F238E27FC236}">
                <a16:creationId xmlns:a16="http://schemas.microsoft.com/office/drawing/2014/main" id="{C98FFB53-46AC-3841-802D-AF6BDA31BCF9}"/>
              </a:ext>
            </a:extLst>
          </p:cNvPr>
          <p:cNvSpPr txBox="1">
            <a:spLocks/>
          </p:cNvSpPr>
          <p:nvPr/>
        </p:nvSpPr>
        <p:spPr>
          <a:xfrm>
            <a:off x="5604653" y="1512608"/>
            <a:ext cx="680883" cy="94314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5400">
                <a:solidFill>
                  <a:srgbClr val="2C2A29"/>
                </a:solidFill>
                <a:latin typeface="CIBFont Sans" panose="020B0603020202020104" pitchFamily="34" charset="77"/>
              </a:rPr>
              <a:t>1</a:t>
            </a:r>
          </a:p>
        </p:txBody>
      </p:sp>
      <p:sp>
        <p:nvSpPr>
          <p:cNvPr id="16" name="Marcador de texto 6">
            <a:extLst>
              <a:ext uri="{FF2B5EF4-FFF2-40B4-BE49-F238E27FC236}">
                <a16:creationId xmlns:a16="http://schemas.microsoft.com/office/drawing/2014/main" id="{965F4910-8317-2249-8F32-6222C7A51FBA}"/>
              </a:ext>
            </a:extLst>
          </p:cNvPr>
          <p:cNvSpPr txBox="1">
            <a:spLocks/>
          </p:cNvSpPr>
          <p:nvPr/>
        </p:nvSpPr>
        <p:spPr>
          <a:xfrm>
            <a:off x="5604653" y="3197653"/>
            <a:ext cx="680883" cy="94314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5400">
                <a:solidFill>
                  <a:srgbClr val="2C2A29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17" name="Marcador de texto 6">
            <a:extLst>
              <a:ext uri="{FF2B5EF4-FFF2-40B4-BE49-F238E27FC236}">
                <a16:creationId xmlns:a16="http://schemas.microsoft.com/office/drawing/2014/main" id="{E94527E2-A5B2-074A-A927-52FF923484A3}"/>
              </a:ext>
            </a:extLst>
          </p:cNvPr>
          <p:cNvSpPr txBox="1">
            <a:spLocks/>
          </p:cNvSpPr>
          <p:nvPr/>
        </p:nvSpPr>
        <p:spPr>
          <a:xfrm>
            <a:off x="5604653" y="4659607"/>
            <a:ext cx="680883" cy="94314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5400">
                <a:solidFill>
                  <a:srgbClr val="2C2A29"/>
                </a:solidFill>
                <a:latin typeface="CIBFont Sans" panose="020B0603020202020104" pitchFamily="34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498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3B629-1B0D-E467-144D-D11CCDBE2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389DC73-3AD1-FD95-18B6-878AE94657DB}"/>
              </a:ext>
            </a:extLst>
          </p:cNvPr>
          <p:cNvGrpSpPr/>
          <p:nvPr/>
        </p:nvGrpSpPr>
        <p:grpSpPr>
          <a:xfrm>
            <a:off x="706170" y="2404233"/>
            <a:ext cx="1572899" cy="2009539"/>
            <a:chOff x="706170" y="2418801"/>
            <a:chExt cx="1572899" cy="2009539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C9B7B195-D2CA-130D-1ED2-2E36C09FF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8665114-67F8-062D-1F18-74812F25DDEE}"/>
                </a:ext>
              </a:extLst>
            </p:cNvPr>
            <p:cNvSpPr/>
            <p:nvPr/>
          </p:nvSpPr>
          <p:spPr>
            <a:xfrm>
              <a:off x="706170" y="3812787"/>
              <a:ext cx="1572899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sz="3400" b="1" dirty="0" err="1">
                  <a:latin typeface="CIBFont Sans" panose="020B0603020202020104" pitchFamily="34" charset="77"/>
                </a:rPr>
                <a:t>Source</a:t>
              </a:r>
              <a:endParaRPr lang="es-CO" sz="3400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0C2A553D-A3C1-3425-BA0D-AC121506CEA2}"/>
              </a:ext>
            </a:extLst>
          </p:cNvPr>
          <p:cNvSpPr txBox="1"/>
          <p:nvPr/>
        </p:nvSpPr>
        <p:spPr>
          <a:xfrm>
            <a:off x="4555780" y="5408565"/>
            <a:ext cx="509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5"/>
              </a:rPr>
              <a:t>https://github.com/cde-aia-bc/curso-api-openhouse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CB6DAB2-08D4-6B61-95C4-700CE2E5E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510" y="2138939"/>
            <a:ext cx="2990850" cy="3038475"/>
          </a:xfrm>
          <a:prstGeom prst="rect">
            <a:avLst/>
          </a:prstGeom>
        </p:spPr>
      </p:pic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C57FB562-9C30-D5FE-B804-019000759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96" y="708911"/>
            <a:ext cx="1198878" cy="11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3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DE6EB43A-01FA-2A59-1251-0DA598DF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928" y="1533178"/>
            <a:ext cx="3641694" cy="379164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EEFE3EC-542F-AAAC-A6B0-A4D56980C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378" y="3364344"/>
            <a:ext cx="6283161" cy="1103124"/>
          </a:xfrm>
        </p:spPr>
        <p:txBody>
          <a:bodyPr>
            <a:noAutofit/>
          </a:bodyPr>
          <a:lstStyle/>
          <a:p>
            <a:pPr algn="l"/>
            <a:r>
              <a:rPr lang="es-CO" sz="4400" dirty="0">
                <a:solidFill>
                  <a:srgbClr val="2A2624"/>
                </a:solidFill>
                <a:latin typeface="CIBFont Sans" panose="020B0603020202020104" pitchFamily="34" charset="0"/>
              </a:rPr>
              <a:t>Gracias por unirte a este espacio y </a:t>
            </a:r>
            <a:r>
              <a:rPr lang="es-CO" sz="4400" b="1" dirty="0">
                <a:solidFill>
                  <a:srgbClr val="2A2624"/>
                </a:solidFill>
                <a:latin typeface="CIBFont Sans" panose="020B0603020202020104" pitchFamily="34" charset="0"/>
              </a:rPr>
              <a:t>pensar en grande </a:t>
            </a:r>
            <a:r>
              <a:rPr lang="es-CO" sz="4400" dirty="0">
                <a:solidFill>
                  <a:srgbClr val="2A2624"/>
                </a:solidFill>
                <a:latin typeface="CIBFont Sans" panose="020B0603020202020104" pitchFamily="34" charset="0"/>
              </a:rPr>
              <a:t>con nosotros.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F4182AA-A423-2763-9157-FB53FBF8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039" y="5935520"/>
            <a:ext cx="2289923" cy="2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C7E9CD95-C99F-E453-293D-F5C6F97DAED1}"/>
              </a:ext>
            </a:extLst>
          </p:cNvPr>
          <p:cNvSpPr/>
          <p:nvPr/>
        </p:nvSpPr>
        <p:spPr>
          <a:xfrm>
            <a:off x="1088356" y="1397306"/>
            <a:ext cx="4076241" cy="40762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D2AA5E-57BF-3CDD-4F6F-CEDF9D66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9357" y="771181"/>
            <a:ext cx="9451666" cy="53156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10AEDFE-D2A8-BBDB-04D1-977AC7C8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028" y="2320762"/>
            <a:ext cx="4995415" cy="771843"/>
          </a:xfrm>
        </p:spPr>
        <p:txBody>
          <a:bodyPr>
            <a:noAutofit/>
          </a:bodyPr>
          <a:lstStyle/>
          <a:p>
            <a:pPr algn="l"/>
            <a:r>
              <a:rPr lang="es-CO" sz="4000" dirty="0">
                <a:solidFill>
                  <a:srgbClr val="2A2624"/>
                </a:solidFill>
                <a:latin typeface="CIBFont Sans Bold" panose="020B0603020202020104" pitchFamily="34" charset="0"/>
              </a:rPr>
              <a:t>¡Hola! Soy </a:t>
            </a:r>
            <a:r>
              <a:rPr lang="es-CO" sz="4000" dirty="0">
                <a:latin typeface="CIBFont Sans Bold" panose="020B0603020202020104" pitchFamily="34" charset="0"/>
              </a:rPr>
              <a:t>Camilo Velásquez Botero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3C956-D330-4028-88B5-500E73559879}"/>
              </a:ext>
            </a:extLst>
          </p:cNvPr>
          <p:cNvSpPr txBox="1"/>
          <p:nvPr/>
        </p:nvSpPr>
        <p:spPr>
          <a:xfrm>
            <a:off x="6071028" y="3238666"/>
            <a:ext cx="4818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0000"/>
                </a:solidFill>
                <a:latin typeface="CIBFont Sans" panose="020B0603020202020104" pitchFamily="34" charset="0"/>
              </a:rPr>
              <a:t>Pertenezco al Centro de Excelencia Analítica, IA y Gobierno de Información</a:t>
            </a:r>
          </a:p>
          <a:p>
            <a:endParaRPr lang="es-CO" b="0" i="0" dirty="0">
              <a:solidFill>
                <a:srgbClr val="000000"/>
              </a:solidFill>
              <a:effectLst/>
              <a:latin typeface="CIBFont Sans" panose="020B0603020202020104" pitchFamily="34" charset="0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CIBFont Sans" panose="020B0603020202020104" pitchFamily="34" charset="0"/>
              </a:rPr>
              <a:t>Lidero la estrategia de Productizar la Analítica en Bancolombia 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CIBFont Sans" panose="020B0603020202020104" pitchFamily="34" charset="0"/>
              </a:rPr>
              <a:t>APIs</a:t>
            </a:r>
            <a:r>
              <a:rPr lang="es-CO" b="0" i="0" dirty="0">
                <a:solidFill>
                  <a:srgbClr val="000000"/>
                </a:solidFill>
                <a:effectLst/>
                <a:latin typeface="CIBFont Sans" panose="020B0603020202020104" pitchFamily="34" charset="0"/>
              </a:rPr>
              <a:t> analíticas!)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FA5F73C-45FB-BAC6-A09A-85D0CE39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1039" y="6212247"/>
            <a:ext cx="2289923" cy="2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BB004-B75E-76A0-52BA-54B7D00D3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9AB3954-5427-A91D-A0C5-5A86561FDFF3}"/>
              </a:ext>
            </a:extLst>
          </p:cNvPr>
          <p:cNvGrpSpPr/>
          <p:nvPr/>
        </p:nvGrpSpPr>
        <p:grpSpPr>
          <a:xfrm>
            <a:off x="770323" y="2404233"/>
            <a:ext cx="1396104" cy="2011657"/>
            <a:chOff x="770323" y="2418801"/>
            <a:chExt cx="1396104" cy="2011657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F2C20C07-37BA-3649-BF04-2463F470A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23F3016-187D-D40C-3023-42F10C8FFC2F}"/>
                </a:ext>
              </a:extLst>
            </p:cNvPr>
            <p:cNvSpPr/>
            <p:nvPr/>
          </p:nvSpPr>
          <p:spPr>
            <a:xfrm>
              <a:off x="1052235" y="3814905"/>
              <a:ext cx="83227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API</a:t>
              </a:r>
              <a:endParaRPr lang="es-CO" sz="3400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3EDFE5B-F759-6D32-255D-4074DBB50454}"/>
              </a:ext>
            </a:extLst>
          </p:cNvPr>
          <p:cNvSpPr txBox="1"/>
          <p:nvPr/>
        </p:nvSpPr>
        <p:spPr>
          <a:xfrm>
            <a:off x="3828815" y="788253"/>
            <a:ext cx="6872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dirty="0" err="1">
                <a:latin typeface="CIBFont Sans" panose="020B0603020202020104" pitchFamily="34" charset="0"/>
              </a:rPr>
              <a:t>Application</a:t>
            </a:r>
            <a:r>
              <a:rPr lang="es-CO" sz="3200" b="1" dirty="0">
                <a:latin typeface="CIBFont Sans" panose="020B0603020202020104" pitchFamily="34" charset="0"/>
              </a:rPr>
              <a:t> </a:t>
            </a:r>
            <a:r>
              <a:rPr lang="es-CO" sz="3200" b="1" dirty="0" err="1">
                <a:latin typeface="CIBFont Sans" panose="020B0603020202020104" pitchFamily="34" charset="0"/>
              </a:rPr>
              <a:t>Programming</a:t>
            </a:r>
            <a:r>
              <a:rPr lang="es-CO" sz="3200" b="1" dirty="0">
                <a:latin typeface="CIBFont Sans" panose="020B0603020202020104" pitchFamily="34" charset="0"/>
              </a:rPr>
              <a:t> Interface</a:t>
            </a:r>
          </a:p>
        </p:txBody>
      </p:sp>
      <p:pic>
        <p:nvPicPr>
          <p:cNvPr id="1032" name="Picture 8" descr="Cuáles son los riesgos de seguridad de las API? | Akamai">
            <a:extLst>
              <a:ext uri="{FF2B5EF4-FFF2-40B4-BE49-F238E27FC236}">
                <a16:creationId xmlns:a16="http://schemas.microsoft.com/office/drawing/2014/main" id="{B187189C-6CEE-49D7-FA50-0D620C11D1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0" b="26233"/>
          <a:stretch/>
        </p:blipFill>
        <p:spPr bwMode="auto">
          <a:xfrm>
            <a:off x="3314740" y="2404233"/>
            <a:ext cx="8106937" cy="20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7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212A-1F13-0A1E-BDC3-0001F18A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D58231E-5CB4-3D6E-27F2-A61EB153F4F0}"/>
              </a:ext>
            </a:extLst>
          </p:cNvPr>
          <p:cNvGrpSpPr/>
          <p:nvPr/>
        </p:nvGrpSpPr>
        <p:grpSpPr>
          <a:xfrm>
            <a:off x="770323" y="2404233"/>
            <a:ext cx="1396104" cy="2011657"/>
            <a:chOff x="770323" y="2418801"/>
            <a:chExt cx="1396104" cy="2011657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1FB9D25-F1D8-7A4C-9119-D2E9BE4A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3F1CF0B-50A4-A5A4-BBC5-A96B18E3E756}"/>
                </a:ext>
              </a:extLst>
            </p:cNvPr>
            <p:cNvSpPr/>
            <p:nvPr/>
          </p:nvSpPr>
          <p:spPr>
            <a:xfrm>
              <a:off x="1052235" y="3814905"/>
              <a:ext cx="83227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API</a:t>
              </a:r>
              <a:endParaRPr lang="es-CO" sz="3400" dirty="0"/>
            </a:p>
          </p:txBody>
        </p:sp>
      </p:grpSp>
      <p:pic>
        <p:nvPicPr>
          <p:cNvPr id="2" name="Picture 2" descr="OptimalBI | We do cool sh!t with data">
            <a:extLst>
              <a:ext uri="{FF2B5EF4-FFF2-40B4-BE49-F238E27FC236}">
                <a16:creationId xmlns:a16="http://schemas.microsoft.com/office/drawing/2014/main" id="{2D15BB17-40EB-A20B-609A-03479788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16" y="763764"/>
            <a:ext cx="8262738" cy="51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4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8B30-BBD5-9857-D945-E1D4E5CA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0347DA51-6D73-60ED-B82B-89CDF74125DA}"/>
              </a:ext>
            </a:extLst>
          </p:cNvPr>
          <p:cNvGrpSpPr/>
          <p:nvPr/>
        </p:nvGrpSpPr>
        <p:grpSpPr>
          <a:xfrm>
            <a:off x="770323" y="2404233"/>
            <a:ext cx="1396104" cy="2011657"/>
            <a:chOff x="770323" y="2418801"/>
            <a:chExt cx="1396104" cy="2011657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A00812E4-DEDE-03F0-2EF4-02E8C1A8D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6489DCC-12B5-0D06-60AA-A12A4B598166}"/>
                </a:ext>
              </a:extLst>
            </p:cNvPr>
            <p:cNvSpPr/>
            <p:nvPr/>
          </p:nvSpPr>
          <p:spPr>
            <a:xfrm>
              <a:off x="1052235" y="3814905"/>
              <a:ext cx="83227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API</a:t>
              </a:r>
              <a:endParaRPr lang="es-CO" sz="3400" dirty="0"/>
            </a:p>
          </p:txBody>
        </p:sp>
      </p:grpSp>
      <p:pic>
        <p:nvPicPr>
          <p:cNvPr id="3" name="Picture 2" descr="Forethought Hires Creator of FastAPI | Forethought">
            <a:extLst>
              <a:ext uri="{FF2B5EF4-FFF2-40B4-BE49-F238E27FC236}">
                <a16:creationId xmlns:a16="http://schemas.microsoft.com/office/drawing/2014/main" id="{4AE746A7-4439-8C12-9DC7-E748BC70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139" y="2829458"/>
            <a:ext cx="2612413" cy="26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stAPI">
            <a:extLst>
              <a:ext uri="{FF2B5EF4-FFF2-40B4-BE49-F238E27FC236}">
                <a16:creationId xmlns:a16="http://schemas.microsoft.com/office/drawing/2014/main" id="{959E563F-D04A-E511-9075-5598E5C3F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20" y="234977"/>
            <a:ext cx="9111528" cy="32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FA864E5-CA6C-B9DC-BC76-C7B0FC436A03}"/>
              </a:ext>
            </a:extLst>
          </p:cNvPr>
          <p:cNvSpPr txBox="1"/>
          <p:nvPr/>
        </p:nvSpPr>
        <p:spPr>
          <a:xfrm>
            <a:off x="6261984" y="5478689"/>
            <a:ext cx="297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7"/>
              </a:rPr>
              <a:t>https://fastapi.tiangolo.com/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8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216F2-F44A-3D54-9F4A-794D6FF02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55B3677-8EE0-9BC1-2CD2-0C42C48F8E15}"/>
              </a:ext>
            </a:extLst>
          </p:cNvPr>
          <p:cNvGrpSpPr/>
          <p:nvPr/>
        </p:nvGrpSpPr>
        <p:grpSpPr>
          <a:xfrm>
            <a:off x="681942" y="2404233"/>
            <a:ext cx="1572866" cy="1991432"/>
            <a:chOff x="681942" y="2418801"/>
            <a:chExt cx="1572866" cy="1991432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0B6A141A-AB55-6FC8-0F3B-B76FC303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2F2062F-0129-53B9-D676-86BE95E94BD9}"/>
                </a:ext>
              </a:extLst>
            </p:cNvPr>
            <p:cNvSpPr/>
            <p:nvPr/>
          </p:nvSpPr>
          <p:spPr>
            <a:xfrm>
              <a:off x="681942" y="3794680"/>
              <a:ext cx="1572866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Docker</a:t>
              </a:r>
              <a:endParaRPr lang="es-CO" sz="3400" dirty="0"/>
            </a:p>
          </p:txBody>
        </p:sp>
      </p:grpSp>
      <p:pic>
        <p:nvPicPr>
          <p:cNvPr id="2050" name="Picture 2" descr="Design and Implementation of Cloud Docker Application Architecture Based on  Machine Learning in Container Management for Smart Manufacturing">
            <a:extLst>
              <a:ext uri="{FF2B5EF4-FFF2-40B4-BE49-F238E27FC236}">
                <a16:creationId xmlns:a16="http://schemas.microsoft.com/office/drawing/2014/main" id="{0705077B-6769-3C60-7D88-4DAA8478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41" y="1172403"/>
            <a:ext cx="9340159" cy="451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09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CE6A-C7DB-F32D-5E2D-E7DBC4686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95F73B5-87E6-E6B8-977D-083385420B84}"/>
              </a:ext>
            </a:extLst>
          </p:cNvPr>
          <p:cNvGrpSpPr/>
          <p:nvPr/>
        </p:nvGrpSpPr>
        <p:grpSpPr>
          <a:xfrm>
            <a:off x="770323" y="1080226"/>
            <a:ext cx="1396104" cy="2000485"/>
            <a:chOff x="770323" y="2418801"/>
            <a:chExt cx="1396104" cy="2000485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DD05F234-61DF-475A-04EE-ED773F6D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6C120DB-7F21-7BA3-4224-1B094C3AC4E5}"/>
                </a:ext>
              </a:extLst>
            </p:cNvPr>
            <p:cNvSpPr/>
            <p:nvPr/>
          </p:nvSpPr>
          <p:spPr>
            <a:xfrm>
              <a:off x="923193" y="3803733"/>
              <a:ext cx="1090363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AWS</a:t>
              </a:r>
              <a:endParaRPr lang="es-CO" sz="3400"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984847-17FE-2392-21FF-52BE01A22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76" y="0"/>
            <a:ext cx="6088224" cy="6858000"/>
          </a:xfrm>
          <a:prstGeom prst="rect">
            <a:avLst/>
          </a:prstGeom>
        </p:spPr>
      </p:pic>
      <p:pic>
        <p:nvPicPr>
          <p:cNvPr id="6148" name="Picture 4" descr="Servicios web de Amazon - Unimedia Technology">
            <a:extLst>
              <a:ext uri="{FF2B5EF4-FFF2-40B4-BE49-F238E27FC236}">
                <a16:creationId xmlns:a16="http://schemas.microsoft.com/office/drawing/2014/main" id="{4376F1C6-D4FF-0261-E0ED-B2069378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7" y="3429000"/>
            <a:ext cx="5065200" cy="190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6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B2943-A271-13C2-F035-2F04F886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4908DB3-C181-00F9-A695-C4E6782DA98D}"/>
              </a:ext>
            </a:extLst>
          </p:cNvPr>
          <p:cNvGrpSpPr/>
          <p:nvPr/>
        </p:nvGrpSpPr>
        <p:grpSpPr>
          <a:xfrm>
            <a:off x="770323" y="2404233"/>
            <a:ext cx="1396104" cy="2000485"/>
            <a:chOff x="770323" y="2418801"/>
            <a:chExt cx="1396104" cy="2000485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4B5B09CF-D626-986A-05F0-93844F1CE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576AB30-6917-25D9-9EED-47D461573A67}"/>
                </a:ext>
              </a:extLst>
            </p:cNvPr>
            <p:cNvSpPr/>
            <p:nvPr/>
          </p:nvSpPr>
          <p:spPr>
            <a:xfrm>
              <a:off x="992122" y="3803733"/>
              <a:ext cx="95250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EC2</a:t>
              </a:r>
              <a:endParaRPr lang="es-CO" sz="3400" dirty="0"/>
            </a:p>
          </p:txBody>
        </p:sp>
      </p:grpSp>
      <p:pic>
        <p:nvPicPr>
          <p:cNvPr id="5122" name="Picture 2" descr="AWS | Community | Introduction to Amazon EC2">
            <a:extLst>
              <a:ext uri="{FF2B5EF4-FFF2-40B4-BE49-F238E27FC236}">
                <a16:creationId xmlns:a16="http://schemas.microsoft.com/office/drawing/2014/main" id="{326983E2-8255-0B2D-C09B-59F55830E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46" y="1540704"/>
            <a:ext cx="6419802" cy="36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4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60AB65-C5A8-F347-9E43-F20F6881021F}"/>
              </a:ext>
            </a:extLst>
          </p:cNvPr>
          <p:cNvSpPr txBox="1"/>
          <p:nvPr/>
        </p:nvSpPr>
        <p:spPr>
          <a:xfrm>
            <a:off x="3684816" y="951398"/>
            <a:ext cx="757998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Hola mundo con </a:t>
            </a:r>
            <a:r>
              <a:rPr lang="es-CO" sz="2400" dirty="0" err="1"/>
              <a:t>FastAPI</a:t>
            </a: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Cuenta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Crear tabla en </a:t>
            </a:r>
            <a:r>
              <a:rPr lang="es-CO" sz="2400" dirty="0" err="1"/>
              <a:t>DynamoDB</a:t>
            </a: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Consulta de datos en </a:t>
            </a:r>
            <a:r>
              <a:rPr lang="es-CO" sz="2400" dirty="0" err="1"/>
              <a:t>DynamoDB</a:t>
            </a:r>
            <a:r>
              <a:rPr lang="es-CO" sz="2400" dirty="0"/>
              <a:t> con </a:t>
            </a:r>
            <a:r>
              <a:rPr lang="es-CO" sz="2400" dirty="0" err="1"/>
              <a:t>FastAPI</a:t>
            </a: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Crear y configurar servidor EC2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Desplegar API con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Conclusiones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FC1E604-C137-DF4C-B975-9E244EB0DF2B}"/>
              </a:ext>
            </a:extLst>
          </p:cNvPr>
          <p:cNvGrpSpPr/>
          <p:nvPr/>
        </p:nvGrpSpPr>
        <p:grpSpPr>
          <a:xfrm>
            <a:off x="770323" y="2404233"/>
            <a:ext cx="1396104" cy="2018592"/>
            <a:chOff x="770323" y="2418801"/>
            <a:chExt cx="1396104" cy="2018592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50B09C74-D97D-9743-BB13-7CAC06445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A2305BB-6A48-E541-BAEE-9674DFB645B6}"/>
                </a:ext>
              </a:extLst>
            </p:cNvPr>
            <p:cNvSpPr/>
            <p:nvPr/>
          </p:nvSpPr>
          <p:spPr>
            <a:xfrm>
              <a:off x="827815" y="3821840"/>
              <a:ext cx="128112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O" sz="3400" b="1" dirty="0">
                  <a:latin typeface="CIBFont Sans" panose="020B0603020202020104" pitchFamily="34" charset="77"/>
                </a:rPr>
                <a:t>Taller</a:t>
              </a:r>
              <a:endParaRPr lang="es-CO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4973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904239509B4644BF89F4DF0DBF55DA" ma:contentTypeVersion="20" ma:contentTypeDescription="Crear nuevo documento." ma:contentTypeScope="" ma:versionID="266de970a6f8d511af4f64ffef827e1b">
  <xsd:schema xmlns:xsd="http://www.w3.org/2001/XMLSchema" xmlns:xs="http://www.w3.org/2001/XMLSchema" xmlns:p="http://schemas.microsoft.com/office/2006/metadata/properties" xmlns:ns1="http://schemas.microsoft.com/sharepoint/v3" xmlns:ns2="7639f83a-66be-4f82-a625-21533d0e8660" xmlns:ns3="c27aac61-21b7-4bf4-a528-158fab45c665" targetNamespace="http://schemas.microsoft.com/office/2006/metadata/properties" ma:root="true" ma:fieldsID="f3b771b230e56f4cb7ab191eb068af14" ns1:_="" ns2:_="" ns3:_="">
    <xsd:import namespace="http://schemas.microsoft.com/sharepoint/v3"/>
    <xsd:import namespace="7639f83a-66be-4f82-a625-21533d0e8660"/>
    <xsd:import namespace="c27aac61-21b7-4bf4-a528-158fab45c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9f83a-66be-4f82-a625-21533d0e8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53a41489-9efd-4705-82fc-442e31f9b6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aac61-21b7-4bf4-a528-158fab45c66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a8cfd5b-9d3f-4704-b02b-6eedf83b67b8}" ma:internalName="TaxCatchAll" ma:showField="CatchAllData" ma:web="c27aac61-21b7-4bf4-a528-158fab45c6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7639f83a-66be-4f82-a625-21533d0e8660">
      <Terms xmlns="http://schemas.microsoft.com/office/infopath/2007/PartnerControls"/>
    </lcf76f155ced4ddcb4097134ff3c332f>
    <TaxCatchAll xmlns="c27aac61-21b7-4bf4-a528-158fab45c665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F90DF8-64AB-44A1-9BFD-BA182B349428}">
  <ds:schemaRefs>
    <ds:schemaRef ds:uri="7639f83a-66be-4f82-a625-21533d0e8660"/>
    <ds:schemaRef ds:uri="c27aac61-21b7-4bf4-a528-158fab45c6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1A2A32-B372-4E26-A75D-876A2A6108C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c27aac61-21b7-4bf4-a528-158fab45c665"/>
    <ds:schemaRef ds:uri="7639f83a-66be-4f82-a625-21533d0e8660"/>
  </ds:schemaRefs>
</ds:datastoreItem>
</file>

<file path=customXml/itemProps3.xml><?xml version="1.0" encoding="utf-8"?>
<ds:datastoreItem xmlns:ds="http://schemas.openxmlformats.org/officeDocument/2006/customXml" ds:itemID="{98E87EB0-CBD6-488B-AC41-7095EB8A0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193</Words>
  <Application>Microsoft Office PowerPoint</Application>
  <PresentationFormat>Panorámica</PresentationFormat>
  <Paragraphs>47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CIBFont Sans</vt:lpstr>
      <vt:lpstr>CIBFont Sans Bold</vt:lpstr>
      <vt:lpstr>CIBFont Sans Light</vt:lpstr>
      <vt:lpstr>CIBFont Sans Regular</vt:lpstr>
      <vt:lpstr>Tema de Office</vt:lpstr>
      <vt:lpstr>APIs con FastAPI y EC2</vt:lpstr>
      <vt:lpstr>¡Hola! Soy Camilo Velásquez Botero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unirte a este espacio y pensar en grande con nosotros.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Rivera Gomez</dc:creator>
  <cp:lastModifiedBy>Camilo Velasquez Botero</cp:lastModifiedBy>
  <cp:revision>20</cp:revision>
  <dcterms:created xsi:type="dcterms:W3CDTF">2025-01-17T16:57:44Z</dcterms:created>
  <dcterms:modified xsi:type="dcterms:W3CDTF">2025-03-06T16:13:17Z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0x0101003B904239509B4644BF89F4DF0DBF55DA</vt:lpwstr>
  </property>
  <property fmtid="{D5CDD505-2E9C-101B-9397-08002B2CF9AE}" pid="3" name="MediaServiceImageTags">
    <vt:lpwstr/>
  </property>
  <property fmtid="{D5CDD505-2E9C-101B-9397-08002B2CF9AE}" pid="4" name="MSIP_Label_71bdff26-5887-4e5c-8426-6e404c233df0_Enabled">
    <vt:lpwstr>true</vt:lpwstr>
  </property>
  <property fmtid="{D5CDD505-2E9C-101B-9397-08002B2CF9AE}" pid="5" name="MSIP_Label_71bdff26-5887-4e5c-8426-6e404c233df0_SetDate">
    <vt:lpwstr>2025-03-03T13:58:02Z</vt:lpwstr>
  </property>
  <property fmtid="{D5CDD505-2E9C-101B-9397-08002B2CF9AE}" pid="6" name="MSIP_Label_71bdff26-5887-4e5c-8426-6e404c233df0_Method">
    <vt:lpwstr>Standard</vt:lpwstr>
  </property>
  <property fmtid="{D5CDD505-2E9C-101B-9397-08002B2CF9AE}" pid="7" name="MSIP_Label_71bdff26-5887-4e5c-8426-6e404c233df0_Name">
    <vt:lpwstr>71bdff26-5887-4e5c-8426-6e404c233df0</vt:lpwstr>
  </property>
  <property fmtid="{D5CDD505-2E9C-101B-9397-08002B2CF9AE}" pid="8" name="MSIP_Label_71bdff26-5887-4e5c-8426-6e404c233df0_SiteId">
    <vt:lpwstr>b5e244bd-c492-495b-8b10-61bfd453e423</vt:lpwstr>
  </property>
  <property fmtid="{D5CDD505-2E9C-101B-9397-08002B2CF9AE}" pid="9" name="MSIP_Label_71bdff26-5887-4e5c-8426-6e404c233df0_ActionId">
    <vt:lpwstr>d9f878c6-05ab-4960-9f52-0cbec912e81b</vt:lpwstr>
  </property>
  <property fmtid="{D5CDD505-2E9C-101B-9397-08002B2CF9AE}" pid="10" name="MSIP_Label_71bdff26-5887-4e5c-8426-6e404c233df0_ContentBits">
    <vt:lpwstr>0</vt:lpwstr>
  </property>
  <property fmtid="{D5CDD505-2E9C-101B-9397-08002B2CF9AE}" pid="11" name="MSIP_Label_71bdff26-5887-4e5c-8426-6e404c233df0_Tag">
    <vt:lpwstr>10, 3, 0, 1</vt:lpwstr>
  </property>
</Properties>
</file>