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61" r:id="rId6"/>
    <p:sldId id="670" r:id="rId7"/>
    <p:sldId id="263" r:id="rId8"/>
    <p:sldId id="313" r:id="rId9"/>
    <p:sldId id="26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FD7"/>
    <a:srgbClr val="FFB2CF"/>
    <a:srgbClr val="00CFED"/>
    <a:srgbClr val="FFD600"/>
    <a:srgbClr val="2A2624"/>
    <a:srgbClr val="FF7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0FF20-EBBA-4817-955B-B4BF7BDC787B}" v="14" dt="2025-01-20T14:20:0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Quinchia Saavedra" userId="556f122c-38c6-4dfd-b987-25e99c4049a5" providerId="ADAL" clId="{7E40FF20-EBBA-4817-955B-B4BF7BDC787B}"/>
    <pc:docChg chg="undo custSel addSld delSld modSld sldOrd">
      <pc:chgData name="Catalina Quinchia Saavedra" userId="556f122c-38c6-4dfd-b987-25e99c4049a5" providerId="ADAL" clId="{7E40FF20-EBBA-4817-955B-B4BF7BDC787B}" dt="2025-01-20T20:24:11.448" v="128" actId="207"/>
      <pc:docMkLst>
        <pc:docMk/>
      </pc:docMkLst>
      <pc:sldChg chg="addSp delSp modSp del mod ord">
        <pc:chgData name="Catalina Quinchia Saavedra" userId="556f122c-38c6-4dfd-b987-25e99c4049a5" providerId="ADAL" clId="{7E40FF20-EBBA-4817-955B-B4BF7BDC787B}" dt="2025-01-20T14:11:52.412" v="51" actId="47"/>
        <pc:sldMkLst>
          <pc:docMk/>
          <pc:sldMk cId="3363483075" sldId="256"/>
        </pc:sldMkLst>
        <pc:picChg chg="add mod">
          <ac:chgData name="Catalina Quinchia Saavedra" userId="556f122c-38c6-4dfd-b987-25e99c4049a5" providerId="ADAL" clId="{7E40FF20-EBBA-4817-955B-B4BF7BDC787B}" dt="2025-01-20T14:06:41.499" v="4" actId="1076"/>
          <ac:picMkLst>
            <pc:docMk/>
            <pc:sldMk cId="3363483075" sldId="256"/>
            <ac:picMk id="4" creationId="{D12A6913-528F-9D89-34CB-42A3C779FBED}"/>
          </ac:picMkLst>
        </pc:picChg>
        <pc:picChg chg="del">
          <ac:chgData name="Catalina Quinchia Saavedra" userId="556f122c-38c6-4dfd-b987-25e99c4049a5" providerId="ADAL" clId="{7E40FF20-EBBA-4817-955B-B4BF7BDC787B}" dt="2025-01-20T14:06:28.645" v="0" actId="478"/>
          <ac:picMkLst>
            <pc:docMk/>
            <pc:sldMk cId="3363483075" sldId="256"/>
            <ac:picMk id="9" creationId="{5426B4A6-71AD-2FD5-8E1E-EFB06BFF160A}"/>
          </ac:picMkLst>
        </pc:picChg>
      </pc:sldChg>
      <pc:sldChg chg="del">
        <pc:chgData name="Catalina Quinchia Saavedra" userId="556f122c-38c6-4dfd-b987-25e99c4049a5" providerId="ADAL" clId="{7E40FF20-EBBA-4817-955B-B4BF7BDC787B}" dt="2025-01-20T14:12:57.779" v="57" actId="47"/>
        <pc:sldMkLst>
          <pc:docMk/>
          <pc:sldMk cId="272180145" sldId="258"/>
        </pc:sldMkLst>
      </pc:sldChg>
      <pc:sldChg chg="delSp del mod">
        <pc:chgData name="Catalina Quinchia Saavedra" userId="556f122c-38c6-4dfd-b987-25e99c4049a5" providerId="ADAL" clId="{7E40FF20-EBBA-4817-955B-B4BF7BDC787B}" dt="2025-01-20T14:13:20.762" v="61" actId="47"/>
        <pc:sldMkLst>
          <pc:docMk/>
          <pc:sldMk cId="16477013" sldId="259"/>
        </pc:sldMkLst>
        <pc:spChg chg="del">
          <ac:chgData name="Catalina Quinchia Saavedra" userId="556f122c-38c6-4dfd-b987-25e99c4049a5" providerId="ADAL" clId="{7E40FF20-EBBA-4817-955B-B4BF7BDC787B}" dt="2025-01-20T14:10:27.153" v="43" actId="478"/>
          <ac:spMkLst>
            <pc:docMk/>
            <pc:sldMk cId="16477013" sldId="259"/>
            <ac:spMk id="33" creationId="{1B07A413-564D-68E3-E57B-14D82CF583C3}"/>
          </ac:spMkLst>
        </pc:spChg>
      </pc:sldChg>
      <pc:sldChg chg="addSp delSp modSp mod">
        <pc:chgData name="Catalina Quinchia Saavedra" userId="556f122c-38c6-4dfd-b987-25e99c4049a5" providerId="ADAL" clId="{7E40FF20-EBBA-4817-955B-B4BF7BDC787B}" dt="2025-01-20T14:20:06.562" v="126" actId="478"/>
        <pc:sldMkLst>
          <pc:docMk/>
          <pc:sldMk cId="126629256" sldId="260"/>
        </pc:sldMkLst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4" creationId="{462EB132-A57B-E279-E302-FCB845835783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5" creationId="{D4CE640F-44BB-B741-00FE-AAC7293D7BA7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6" creationId="{BFB8D272-225D-75D0-E05F-D1BE273CE726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7" creationId="{2B192877-7ABD-AA75-9458-A4A202DFB7FB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8" creationId="{46EB8519-1AAE-9495-D78C-E4FA8DA9C924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9" creationId="{46CD67AB-136A-FCBF-7728-DC48DCB8C502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0" creationId="{3FE92E13-651D-F798-A24A-7EA43A71A370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1" creationId="{DC83C707-4EB6-7BFD-278B-04CC3AFDD5CF}"/>
          </ac:spMkLst>
        </pc:spChg>
        <pc:spChg chg="mod">
          <ac:chgData name="Catalina Quinchia Saavedra" userId="556f122c-38c6-4dfd-b987-25e99c4049a5" providerId="ADAL" clId="{7E40FF20-EBBA-4817-955B-B4BF7BDC787B}" dt="2025-01-20T14:13:47.362" v="109" actId="113"/>
          <ac:spMkLst>
            <pc:docMk/>
            <pc:sldMk cId="126629256" sldId="260"/>
            <ac:spMk id="13" creationId="{9EEFE3EC-542F-AAAC-A6B0-A4D56980C2F1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4" creationId="{B07F36D1-ECB0-DEF7-87A0-29886753E29F}"/>
          </ac:spMkLst>
        </pc:spChg>
        <pc:grpChg chg="mod">
          <ac:chgData name="Catalina Quinchia Saavedra" userId="556f122c-38c6-4dfd-b987-25e99c4049a5" providerId="ADAL" clId="{7E40FF20-EBBA-4817-955B-B4BF7BDC787B}" dt="2025-01-20T14:20:03.358" v="124" actId="207"/>
          <ac:grpSpMkLst>
            <pc:docMk/>
            <pc:sldMk cId="126629256" sldId="260"/>
            <ac:grpSpMk id="3" creationId="{8B13B058-D36D-4AB8-D47C-BB8F41ADF603}"/>
          </ac:grpSpMkLst>
        </pc:grpChg>
        <pc:picChg chg="add del mod">
          <ac:chgData name="Catalina Quinchia Saavedra" userId="556f122c-38c6-4dfd-b987-25e99c4049a5" providerId="ADAL" clId="{7E40FF20-EBBA-4817-955B-B4BF7BDC787B}" dt="2025-01-20T14:20:06.562" v="126" actId="478"/>
          <ac:picMkLst>
            <pc:docMk/>
            <pc:sldMk cId="126629256" sldId="260"/>
            <ac:picMk id="2" creationId="{FA3FF1A8-6455-6D97-EEE2-67B78CF741AA}"/>
          </ac:picMkLst>
        </pc:picChg>
      </pc:sldChg>
      <pc:sldChg chg="modSp mod ord setBg">
        <pc:chgData name="Catalina Quinchia Saavedra" userId="556f122c-38c6-4dfd-b987-25e99c4049a5" providerId="ADAL" clId="{7E40FF20-EBBA-4817-955B-B4BF7BDC787B}" dt="2025-01-20T20:24:11.448" v="128" actId="207"/>
        <pc:sldMkLst>
          <pc:docMk/>
          <pc:sldMk cId="3170036085" sldId="261"/>
        </pc:sldMkLst>
        <pc:spChg chg="mod">
          <ac:chgData name="Catalina Quinchia Saavedra" userId="556f122c-38c6-4dfd-b987-25e99c4049a5" providerId="ADAL" clId="{7E40FF20-EBBA-4817-955B-B4BF7BDC787B}" dt="2025-01-20T20:24:11.448" v="128" actId="207"/>
          <ac:spMkLst>
            <pc:docMk/>
            <pc:sldMk cId="3170036085" sldId="261"/>
            <ac:spMk id="5" creationId="{310AEDFE-D2A8-BBDB-04D1-977AC7C8E900}"/>
          </ac:spMkLst>
        </pc:spChg>
      </pc:sldChg>
      <pc:sldChg chg="addSp modSp mod ord setBg">
        <pc:chgData name="Catalina Quinchia Saavedra" userId="556f122c-38c6-4dfd-b987-25e99c4049a5" providerId="ADAL" clId="{7E40FF20-EBBA-4817-955B-B4BF7BDC787B}" dt="2025-01-20T20:24:07.715" v="127" actId="207"/>
        <pc:sldMkLst>
          <pc:docMk/>
          <pc:sldMk cId="2891193758" sldId="262"/>
        </pc:sldMkLst>
        <pc:spChg chg="mod">
          <ac:chgData name="Catalina Quinchia Saavedra" userId="556f122c-38c6-4dfd-b987-25e99c4049a5" providerId="ADAL" clId="{7E40FF20-EBBA-4817-955B-B4BF7BDC787B}" dt="2025-01-20T20:24:07.715" v="127" actId="207"/>
          <ac:spMkLst>
            <pc:docMk/>
            <pc:sldMk cId="2891193758" sldId="262"/>
            <ac:spMk id="12" creationId="{448210F4-BB50-A4EC-F67E-50F50C7EF70B}"/>
          </ac:spMkLst>
        </pc:spChg>
        <pc:picChg chg="add mod">
          <ac:chgData name="Catalina Quinchia Saavedra" userId="556f122c-38c6-4dfd-b987-25e99c4049a5" providerId="ADAL" clId="{7E40FF20-EBBA-4817-955B-B4BF7BDC787B}" dt="2025-01-20T14:10:53.659" v="47" actId="1076"/>
          <ac:picMkLst>
            <pc:docMk/>
            <pc:sldMk cId="2891193758" sldId="262"/>
            <ac:picMk id="2" creationId="{AC483DD5-CFF8-F000-F9DB-B61BD5F79573}"/>
          </ac:picMkLst>
        </pc:picChg>
      </pc:sldChg>
      <pc:sldChg chg="addSp delSp modSp mod">
        <pc:chgData name="Catalina Quinchia Saavedra" userId="556f122c-38c6-4dfd-b987-25e99c4049a5" providerId="ADAL" clId="{7E40FF20-EBBA-4817-955B-B4BF7BDC787B}" dt="2025-01-20T14:13:16.674" v="60" actId="478"/>
        <pc:sldMkLst>
          <pc:docMk/>
          <pc:sldMk cId="2576267983" sldId="263"/>
        </pc:sldMkLst>
        <pc:spChg chg="del">
          <ac:chgData name="Catalina Quinchia Saavedra" userId="556f122c-38c6-4dfd-b987-25e99c4049a5" providerId="ADAL" clId="{7E40FF20-EBBA-4817-955B-B4BF7BDC787B}" dt="2025-01-20T14:13:12.890" v="59" actId="478"/>
          <ac:spMkLst>
            <pc:docMk/>
            <pc:sldMk cId="2576267983" sldId="263"/>
            <ac:spMk id="2" creationId="{F49DE0A7-31D6-76ED-8443-BA0CE381166D}"/>
          </ac:spMkLst>
        </pc:spChg>
        <pc:spChg chg="add del mod">
          <ac:chgData name="Catalina Quinchia Saavedra" userId="556f122c-38c6-4dfd-b987-25e99c4049a5" providerId="ADAL" clId="{7E40FF20-EBBA-4817-955B-B4BF7BDC787B}" dt="2025-01-20T14:13:16.674" v="60" actId="478"/>
          <ac:spMkLst>
            <pc:docMk/>
            <pc:sldMk cId="2576267983" sldId="263"/>
            <ac:spMk id="4" creationId="{673E71EC-708F-2BCF-D673-CA27D154B6E2}"/>
          </ac:spMkLst>
        </pc:spChg>
        <pc:picChg chg="del">
          <ac:chgData name="Catalina Quinchia Saavedra" userId="556f122c-38c6-4dfd-b987-25e99c4049a5" providerId="ADAL" clId="{7E40FF20-EBBA-4817-955B-B4BF7BDC787B}" dt="2025-01-20T14:13:10.756" v="58" actId="478"/>
          <ac:picMkLst>
            <pc:docMk/>
            <pc:sldMk cId="2576267983" sldId="263"/>
            <ac:picMk id="17" creationId="{DF3C792A-733D-629D-FB25-72A565A2BC9E}"/>
          </ac:picMkLst>
        </pc:picChg>
      </pc:sldChg>
      <pc:sldChg chg="new del">
        <pc:chgData name="Catalina Quinchia Saavedra" userId="556f122c-38c6-4dfd-b987-25e99c4049a5" providerId="ADAL" clId="{7E40FF20-EBBA-4817-955B-B4BF7BDC787B}" dt="2025-01-20T14:10:03.759" v="40" actId="47"/>
        <pc:sldMkLst>
          <pc:docMk/>
          <pc:sldMk cId="3037441687" sldId="264"/>
        </pc:sldMkLst>
      </pc:sldChg>
      <pc:sldChg chg="addSp delSp new del mod">
        <pc:chgData name="Catalina Quinchia Saavedra" userId="556f122c-38c6-4dfd-b987-25e99c4049a5" providerId="ADAL" clId="{7E40FF20-EBBA-4817-955B-B4BF7BDC787B}" dt="2025-01-20T14:12:44.861" v="56" actId="47"/>
        <pc:sldMkLst>
          <pc:docMk/>
          <pc:sldMk cId="4244131794" sldId="264"/>
        </pc:sldMkLst>
        <pc:picChg chg="add del">
          <ac:chgData name="Catalina Quinchia Saavedra" userId="556f122c-38c6-4dfd-b987-25e99c4049a5" providerId="ADAL" clId="{7E40FF20-EBBA-4817-955B-B4BF7BDC787B}" dt="2025-01-20T14:12:41.799" v="54" actId="478"/>
          <ac:picMkLst>
            <pc:docMk/>
            <pc:sldMk cId="4244131794" sldId="264"/>
            <ac:picMk id="4" creationId="{9CD9BBAC-D188-27E0-81B6-AB2F06B170BF}"/>
          </ac:picMkLst>
        </pc:picChg>
      </pc:sldChg>
      <pc:sldChg chg="add">
        <pc:chgData name="Catalina Quinchia Saavedra" userId="556f122c-38c6-4dfd-b987-25e99c4049a5" providerId="ADAL" clId="{7E40FF20-EBBA-4817-955B-B4BF7BDC787B}" dt="2025-01-20T14:14:16.992" v="110"/>
        <pc:sldMkLst>
          <pc:docMk/>
          <pc:sldMk cId="2444986129" sldId="313"/>
        </pc:sldMkLst>
      </pc:sldChg>
      <pc:sldChg chg="modSp add mod setBg">
        <pc:chgData name="Catalina Quinchia Saavedra" userId="556f122c-38c6-4dfd-b987-25e99c4049a5" providerId="ADAL" clId="{7E40FF20-EBBA-4817-955B-B4BF7BDC787B}" dt="2025-01-20T14:14:31.694" v="112" actId="1076"/>
        <pc:sldMkLst>
          <pc:docMk/>
          <pc:sldMk cId="647594281" sldId="325"/>
        </pc:sldMkLst>
        <pc:spChg chg="mod">
          <ac:chgData name="Catalina Quinchia Saavedra" userId="556f122c-38c6-4dfd-b987-25e99c4049a5" providerId="ADAL" clId="{7E40FF20-EBBA-4817-955B-B4BF7BDC787B}" dt="2025-01-20T14:14:31.694" v="112" actId="1076"/>
          <ac:spMkLst>
            <pc:docMk/>
            <pc:sldMk cId="647594281" sldId="325"/>
            <ac:spMk id="9" creationId="{E432FD64-FB64-914D-BD10-1493F3007321}"/>
          </ac:spMkLst>
        </pc:spChg>
      </pc:sldChg>
      <pc:sldChg chg="add">
        <pc:chgData name="Catalina Quinchia Saavedra" userId="556f122c-38c6-4dfd-b987-25e99c4049a5" providerId="ADAL" clId="{7E40FF20-EBBA-4817-955B-B4BF7BDC787B}" dt="2025-01-20T14:12:43.481" v="55"/>
        <pc:sldMkLst>
          <pc:docMk/>
          <pc:sldMk cId="4134973130" sldId="670"/>
        </pc:sldMkLst>
      </pc:sldChg>
      <pc:sldChg chg="delSp add del mod">
        <pc:chgData name="Catalina Quinchia Saavedra" userId="556f122c-38c6-4dfd-b987-25e99c4049a5" providerId="ADAL" clId="{7E40FF20-EBBA-4817-955B-B4BF7BDC787B}" dt="2025-01-20T14:10:20.120" v="42" actId="47"/>
        <pc:sldMkLst>
          <pc:docMk/>
          <pc:sldMk cId="765582205" sldId="2138104768"/>
        </pc:sldMkLst>
        <pc:picChg chg="del">
          <ac:chgData name="Catalina Quinchia Saavedra" userId="556f122c-38c6-4dfd-b987-25e99c4049a5" providerId="ADAL" clId="{7E40FF20-EBBA-4817-955B-B4BF7BDC787B}" dt="2025-01-20T14:10:15.140" v="41" actId="478"/>
          <ac:picMkLst>
            <pc:docMk/>
            <pc:sldMk cId="765582205" sldId="2138104768"/>
            <ac:picMk id="2" creationId="{75A027CB-05B4-454D-8B73-F9E096E69AA2}"/>
          </ac:picMkLst>
        </pc:picChg>
      </pc:sldChg>
      <pc:sldMasterChg chg="delSldLayout">
        <pc:chgData name="Catalina Quinchia Saavedra" userId="556f122c-38c6-4dfd-b987-25e99c4049a5" providerId="ADAL" clId="{7E40FF20-EBBA-4817-955B-B4BF7BDC787B}" dt="2025-01-20T14:10:20.120" v="42" actId="47"/>
        <pc:sldMasterMkLst>
          <pc:docMk/>
          <pc:sldMasterMk cId="148723192" sldId="2147483648"/>
        </pc:sldMasterMkLst>
        <pc:sldLayoutChg chg="del">
          <pc:chgData name="Catalina Quinchia Saavedra" userId="556f122c-38c6-4dfd-b987-25e99c4049a5" providerId="ADAL" clId="{7E40FF20-EBBA-4817-955B-B4BF7BDC787B}" dt="2025-01-20T14:10:20.120" v="42" actId="47"/>
          <pc:sldLayoutMkLst>
            <pc:docMk/>
            <pc:sldMasterMk cId="148723192" sldId="2147483648"/>
            <pc:sldLayoutMk cId="231083845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95C6B-B364-49F5-A931-6FAFB4EBB8A9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0DA8-9DBF-42B1-AFC8-0B56D8DAF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4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21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DE2C0-8A7C-F24D-0929-5A496B4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4856B-397B-3BB3-649B-D322ADCF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01C31-4F90-8AEF-7B2F-60BB5C81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CF60-6D7A-0E44-F507-CA9FF6B6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D399E-9215-7D05-2800-49C0486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4ECB-CADA-046B-C281-E218CCD3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425730-41C5-9AC7-9D4E-D547A0DD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93B1D-8AB7-3760-AEEF-08BA6A27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FC41F-1968-58CD-04C9-E73F6618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11844-426F-A21B-9C77-D341AA1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56BCD1-89EE-2059-2E18-8000F18F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58F93-FB7E-6BC0-1E3C-31D7CC25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BBDD8-6DED-5FD8-9A62-A0B3E23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A04EC-E28C-7176-4E8C-023AC031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9028E-B3B4-1A94-A74A-700B0AC2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73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%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C598E7B-17CC-6343-AB53-2239B86B8454}"/>
              </a:ext>
            </a:extLst>
          </p:cNvPr>
          <p:cNvSpPr/>
          <p:nvPr userDrawn="1"/>
        </p:nvSpPr>
        <p:spPr>
          <a:xfrm flipH="1">
            <a:off x="2954215" y="0"/>
            <a:ext cx="923778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CIBFont Sans Regular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157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AZUL">
    <p:bg>
      <p:bgPr>
        <a:solidFill>
          <a:srgbClr val="01C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2441-9AF6-17B1-274C-1E823E21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5E202-9D7E-99E6-94B2-149A994B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B1F5F-8996-918E-FC43-61B53F0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2A631-3C99-36CA-9F24-7032DC68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5F27A-F182-505D-EEC6-EC10BCF9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4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94AF-10F3-1EFC-4ECA-AB9EC632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83117-5250-0E2E-4194-52A9D5A0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1D415-B416-E886-FB8A-8DAED5C1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7DECC-B647-4B3D-73A2-BE04BF25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0D51A-2130-8BB0-4E76-B152BE2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3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1E908-9906-7214-ED95-81A16548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7B943-63A0-0ABC-9F03-C8DA234D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F09BBE-D583-13E2-B700-F9378226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FAD879-E567-2C71-6CAB-BA3228EA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86597-77DE-E4D8-1199-4EB4DBF7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E2C91-1435-D15B-9209-9B7F978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7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C275-2008-90DA-F7E0-28CB0D96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4455B-0EE6-7137-0CF8-6ABA0FE5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580E26-B43D-45C8-B380-FC517E15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35B724-7793-AFC1-E28C-BD19DEFFE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B29FDD-9F41-0BA4-5BDD-9314EEE20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FB373B-9FF2-0826-4DE9-5F3F427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8CBC9F-7C63-F259-0079-06767BB8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FD77A1-EE1E-869F-E3D6-33F76B9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63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8E55-8F39-ACC3-228B-D85EC6F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0D47A3-AE72-CDCA-347D-F6277F0E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D43DF-E6B1-31F2-B2F4-98ECD69D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80A1BD-9EAC-229F-CA3F-360F9D8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6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7F8817-417F-F9A9-F4B3-E05337E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A6D7EF-966A-B8E6-D0C4-180B62A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F397B-B3A1-8C06-745C-A69EC8B2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7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38F6C-EB20-6978-81F1-A8BDFF8B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C35D2-BEF7-6ABC-B810-F9D81783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49F5F6-95FC-B094-8633-66F20874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E4190-B206-14A0-B1C1-60074A90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2FA2D-C751-9D85-5CEF-B2C75DC4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7901F-A029-CA07-6BDE-FA25256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7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F47F-7DCC-979D-42D6-C240854D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B4060-FBC4-6A72-9F53-5C02F404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752646-74D9-AC3A-58A8-6B48FDF4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8C9FC-8D34-E93A-E180-52A2D35C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A5837-59D8-3B7D-5A43-3E111206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F728A-411E-D927-DBB4-47540564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68DB85-910C-C4C5-FD78-DBBE71C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0AC4B-A3A1-27CC-934F-D7921852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74D35-E528-EDAB-5C71-E0A51581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477C-82FC-433D-A9EC-0CA80F9558B6}" type="datetimeFigureOut">
              <a:rPr lang="es-CO" smtClean="0"/>
              <a:t>3/03/2025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B676D-A0E1-EF2E-50B7-B30C62CC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22C3-035A-DC41-11FD-95A0A2A8E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48210F4-BB50-A4EC-F67E-50F50C7E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136" y="2930156"/>
            <a:ext cx="8681727" cy="771843"/>
          </a:xfrm>
        </p:spPr>
        <p:txBody>
          <a:bodyPr>
            <a:noAutofit/>
          </a:bodyPr>
          <a:lstStyle/>
          <a:p>
            <a:r>
              <a:rPr lang="es-CO" dirty="0" err="1">
                <a:latin typeface="CIBFont Sans Bold" panose="020B0603020202020104" pitchFamily="34" charset="0"/>
              </a:rPr>
              <a:t>APIs</a:t>
            </a:r>
            <a:r>
              <a:rPr lang="es-CO" dirty="0">
                <a:latin typeface="CIBFont Sans Bold" panose="020B0603020202020104" pitchFamily="34" charset="0"/>
              </a:rPr>
              <a:t> con </a:t>
            </a:r>
            <a:r>
              <a:rPr lang="es-CO" dirty="0" err="1">
                <a:latin typeface="CIBFont Sans Bold" panose="020B0603020202020104" pitchFamily="34" charset="0"/>
              </a:rPr>
              <a:t>FastAPI</a:t>
            </a:r>
            <a:r>
              <a:rPr lang="es-CO" dirty="0">
                <a:latin typeface="CIBFont Sans Bold" panose="020B0603020202020104" pitchFamily="34" charset="0"/>
              </a:rPr>
              <a:t> y EC2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7D13F5-F19F-4579-E6F7-B71FEE2CBD0A}"/>
              </a:ext>
            </a:extLst>
          </p:cNvPr>
          <p:cNvSpPr txBox="1"/>
          <p:nvPr/>
        </p:nvSpPr>
        <p:spPr>
          <a:xfrm>
            <a:off x="2109510" y="3701999"/>
            <a:ext cx="797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2A2624"/>
                </a:solidFill>
                <a:latin typeface="CIBFont Sans" panose="020B0603020202020104" pitchFamily="34" charset="0"/>
              </a:rPr>
              <a:t>¡Juntos, pensando en grande y acortando la distancia hacia nuestros sueños!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ADB6357-A2B0-D248-FD15-FFA149B3F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17" y="1034351"/>
            <a:ext cx="3009786" cy="133099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69F75B8-E145-33FD-37F1-F556D230D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82525" y="4562357"/>
            <a:ext cx="3009786" cy="133099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74E7725-664D-6580-4329-00E2FA252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6212247"/>
            <a:ext cx="2289923" cy="28901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C483DD5-CFF8-F000-F9DB-B61BD5F7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5368" y="-559239"/>
            <a:ext cx="4662015" cy="23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C7E9CD95-C99F-E453-293D-F5C6F97DAED1}"/>
              </a:ext>
            </a:extLst>
          </p:cNvPr>
          <p:cNvSpPr/>
          <p:nvPr/>
        </p:nvSpPr>
        <p:spPr>
          <a:xfrm>
            <a:off x="1088356" y="1397306"/>
            <a:ext cx="4076241" cy="40762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D2AA5E-57BF-3CDD-4F6F-CEDF9D66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357" y="771181"/>
            <a:ext cx="9451666" cy="53156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10AEDFE-D2A8-BBDB-04D1-977AC7C8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028" y="2320762"/>
            <a:ext cx="4995415" cy="771843"/>
          </a:xfrm>
        </p:spPr>
        <p:txBody>
          <a:bodyPr>
            <a:noAutofit/>
          </a:bodyPr>
          <a:lstStyle/>
          <a:p>
            <a:pPr algn="l"/>
            <a:r>
              <a:rPr lang="es-CO" sz="4000" dirty="0">
                <a:solidFill>
                  <a:srgbClr val="2A2624"/>
                </a:solidFill>
                <a:latin typeface="CIBFont Sans Bold" panose="020B0603020202020104" pitchFamily="34" charset="0"/>
              </a:rPr>
              <a:t>¡Hola! Soy </a:t>
            </a:r>
            <a:r>
              <a:rPr lang="es-CO" sz="4000" dirty="0">
                <a:latin typeface="CIBFont Sans Bold" panose="020B0603020202020104" pitchFamily="34" charset="0"/>
              </a:rPr>
              <a:t>Camilo Velásquez Botero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3C956-D330-4028-88B5-500E73559879}"/>
              </a:ext>
            </a:extLst>
          </p:cNvPr>
          <p:cNvSpPr txBox="1"/>
          <p:nvPr/>
        </p:nvSpPr>
        <p:spPr>
          <a:xfrm>
            <a:off x="6071028" y="3238666"/>
            <a:ext cx="481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IBFont Sans" panose="020B0603020202020104" pitchFamily="34" charset="0"/>
              </a:rPr>
              <a:t>Pertenezco al Centro de Excelencia Analítica, IA y Gobierno de Información</a:t>
            </a:r>
          </a:p>
          <a:p>
            <a:endParaRPr lang="es-CO" b="0" i="0" dirty="0">
              <a:solidFill>
                <a:srgbClr val="000000"/>
              </a:solidFill>
              <a:effectLst/>
              <a:latin typeface="CIBFont Sans" panose="020B0603020202020104" pitchFamily="34" charset="0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Lidero la estrategia de Productizar la Analítica en Bancolombia 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APIs</a:t>
            </a:r>
            <a:r>
              <a:rPr lang="es-CO" b="0" i="0" dirty="0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 analíticas!)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FA5F73C-45FB-BAC6-A09A-85D0CE39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6212247"/>
            <a:ext cx="2289923" cy="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60AB65-C5A8-F347-9E43-F20F6881021F}"/>
              </a:ext>
            </a:extLst>
          </p:cNvPr>
          <p:cNvSpPr txBox="1"/>
          <p:nvPr/>
        </p:nvSpPr>
        <p:spPr>
          <a:xfrm>
            <a:off x="3621417" y="1566952"/>
            <a:ext cx="757998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Hola mundo con </a:t>
            </a:r>
            <a:r>
              <a:rPr lang="es-CO" dirty="0" err="1"/>
              <a:t>FastAPI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Cuenta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Crear tabla en </a:t>
            </a:r>
            <a:r>
              <a:rPr lang="es-CO" dirty="0" err="1"/>
              <a:t>DynamoDB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Consulta de datos en </a:t>
            </a:r>
            <a:r>
              <a:rPr lang="es-CO" dirty="0" err="1"/>
              <a:t>DynamoDB</a:t>
            </a:r>
            <a:r>
              <a:rPr lang="es-CO" dirty="0"/>
              <a:t> con </a:t>
            </a:r>
            <a:r>
              <a:rPr lang="es-CO" dirty="0" err="1"/>
              <a:t>FastAPI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Crear y configurar servidor EC2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Desplegar API con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Conclusiones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FC1E604-C137-DF4C-B975-9E244EB0DF2B}"/>
              </a:ext>
            </a:extLst>
          </p:cNvPr>
          <p:cNvGrpSpPr/>
          <p:nvPr/>
        </p:nvGrpSpPr>
        <p:grpSpPr>
          <a:xfrm>
            <a:off x="770323" y="2404233"/>
            <a:ext cx="1396104" cy="2011657"/>
            <a:chOff x="770323" y="2418801"/>
            <a:chExt cx="1396104" cy="2011657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50B09C74-D97D-9743-BB13-7CAC06445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2305BB-6A48-E541-BAEE-9674DFB645B6}"/>
                </a:ext>
              </a:extLst>
            </p:cNvPr>
            <p:cNvSpPr/>
            <p:nvPr/>
          </p:nvSpPr>
          <p:spPr>
            <a:xfrm>
              <a:off x="927201" y="3814905"/>
              <a:ext cx="110158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Ruta</a:t>
              </a:r>
              <a:endParaRPr lang="es-CO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5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D540A892-0C6B-6F0A-17CB-7A4912E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9808" y="1531345"/>
            <a:ext cx="3361493" cy="2719541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AED6F10-2816-5A12-4A72-0AF6631A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3475" y="2533880"/>
            <a:ext cx="4271344" cy="132949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019CCCEE-0575-D36A-15E3-722A18A98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0528" y="6191480"/>
            <a:ext cx="2279026" cy="287644"/>
          </a:xfrm>
          <a:prstGeom prst="rect">
            <a:avLst/>
          </a:prstGeom>
        </p:spPr>
      </p:pic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82EB9762-B08C-F680-992B-DFCE37A15943}"/>
              </a:ext>
            </a:extLst>
          </p:cNvPr>
          <p:cNvSpPr txBox="1">
            <a:spLocks/>
          </p:cNvSpPr>
          <p:nvPr/>
        </p:nvSpPr>
        <p:spPr>
          <a:xfrm>
            <a:off x="4391538" y="3303121"/>
            <a:ext cx="3922084" cy="644190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6000" b="1" dirty="0">
                <a:solidFill>
                  <a:schemeClr val="bg1"/>
                </a:solidFill>
                <a:latin typeface="CIBFont Sans" panose="020B0603020202020104" pitchFamily="34" charset="77"/>
              </a:rPr>
              <a:t>Démosle!</a:t>
            </a:r>
          </a:p>
        </p:txBody>
      </p:sp>
    </p:spTree>
    <p:extLst>
      <p:ext uri="{BB962C8B-B14F-4D97-AF65-F5344CB8AC3E}">
        <p14:creationId xmlns:p14="http://schemas.microsoft.com/office/powerpoint/2010/main" val="25762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6" y="1640149"/>
            <a:ext cx="5009271" cy="344033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Crear una API muy sencilla con Python y el </a:t>
            </a:r>
            <a:r>
              <a:rPr lang="es-CO" sz="1400" dirty="0" err="1">
                <a:latin typeface="CIBFont Sans Light" panose="020B0603020202020104" pitchFamily="34" charset="77"/>
              </a:rPr>
              <a:t>framework</a:t>
            </a:r>
            <a:r>
              <a:rPr lang="es-CO" sz="1400" dirty="0">
                <a:latin typeface="CIBFont Sans Light" panose="020B0603020202020104" pitchFamily="34" charset="77"/>
              </a:rPr>
              <a:t> </a:t>
            </a:r>
            <a:r>
              <a:rPr lang="es-CO" sz="1400" dirty="0" err="1">
                <a:latin typeface="CIBFont Sans Light" panose="020B0603020202020104" pitchFamily="34" charset="77"/>
              </a:rPr>
              <a:t>FastAPI</a:t>
            </a:r>
            <a:endParaRPr lang="es-CO" sz="1400" dirty="0">
              <a:latin typeface="CIBFont Sans Light" panose="020B0603020202020104" pitchFamily="34" charset="77"/>
            </a:endParaRPr>
          </a:p>
        </p:txBody>
      </p:sp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3197652"/>
            <a:ext cx="5009271" cy="704391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Usar una cuenta “gratuita” de AWS para crear una base de datos NoSQL </a:t>
            </a:r>
            <a:r>
              <a:rPr lang="es-CO" sz="1400" dirty="0" err="1">
                <a:latin typeface="CIBFont Sans Light" panose="020B0603020202020104" pitchFamily="34" charset="77"/>
              </a:rPr>
              <a:t>DynamoDB</a:t>
            </a:r>
            <a:r>
              <a:rPr lang="es-CO" sz="1400" dirty="0">
                <a:latin typeface="CIBFont Sans Light" panose="020B0603020202020104" pitchFamily="34" charset="77"/>
              </a:rPr>
              <a:t> y un servidor EC2 para desplegar lo que queramos ahí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605489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Desplegar una API en el EC2 mediante Docker para </a:t>
            </a:r>
            <a:r>
              <a:rPr lang="es-CO" sz="1400" dirty="0" err="1">
                <a:latin typeface="CIBFont Sans Light" panose="020B0603020202020104" pitchFamily="34" charset="77"/>
              </a:rPr>
              <a:t>disponibilizarla</a:t>
            </a:r>
            <a:r>
              <a:rPr lang="es-CO" sz="1400" dirty="0">
                <a:latin typeface="CIBFont Sans Light" panose="020B0603020202020104" pitchFamily="34" charset="77"/>
              </a:rPr>
              <a:t> en internet y se pueda consumir desde todas partes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1546749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aprendimos?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C98FFB53-46AC-3841-802D-AF6BDA31BCF9}"/>
              </a:ext>
            </a:extLst>
          </p:cNvPr>
          <p:cNvSpPr txBox="1">
            <a:spLocks/>
          </p:cNvSpPr>
          <p:nvPr/>
        </p:nvSpPr>
        <p:spPr>
          <a:xfrm>
            <a:off x="5604653" y="1512608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1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965F4910-8317-2249-8F32-6222C7A51FBA}"/>
              </a:ext>
            </a:extLst>
          </p:cNvPr>
          <p:cNvSpPr txBox="1">
            <a:spLocks/>
          </p:cNvSpPr>
          <p:nvPr/>
        </p:nvSpPr>
        <p:spPr>
          <a:xfrm>
            <a:off x="5604653" y="3197653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E94527E2-A5B2-074A-A927-52FF923484A3}"/>
              </a:ext>
            </a:extLst>
          </p:cNvPr>
          <p:cNvSpPr txBox="1">
            <a:spLocks/>
          </p:cNvSpPr>
          <p:nvPr/>
        </p:nvSpPr>
        <p:spPr>
          <a:xfrm>
            <a:off x="5604653" y="4659607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49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DE6EB43A-01FA-2A59-1251-0DA598DF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928" y="1533178"/>
            <a:ext cx="3641694" cy="379164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EEFE3EC-542F-AAAC-A6B0-A4D56980C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3364344"/>
            <a:ext cx="6283161" cy="1103124"/>
          </a:xfrm>
        </p:spPr>
        <p:txBody>
          <a:bodyPr>
            <a:noAutofit/>
          </a:bodyPr>
          <a:lstStyle/>
          <a:p>
            <a:pPr algn="l"/>
            <a:r>
              <a:rPr lang="es-CO" sz="4400" dirty="0">
                <a:solidFill>
                  <a:srgbClr val="2A2624"/>
                </a:solidFill>
                <a:latin typeface="CIBFont Sans" panose="020B0603020202020104" pitchFamily="34" charset="0"/>
              </a:rPr>
              <a:t>Gracias por unirte a este espacio y </a:t>
            </a:r>
            <a:r>
              <a:rPr lang="es-CO" sz="4400" b="1" dirty="0">
                <a:solidFill>
                  <a:srgbClr val="2A2624"/>
                </a:solidFill>
                <a:latin typeface="CIBFont Sans" panose="020B0603020202020104" pitchFamily="34" charset="0"/>
              </a:rPr>
              <a:t>pensar en grande </a:t>
            </a:r>
            <a:r>
              <a:rPr lang="es-CO" sz="4400" dirty="0">
                <a:solidFill>
                  <a:srgbClr val="2A2624"/>
                </a:solidFill>
                <a:latin typeface="CIBFont Sans" panose="020B0603020202020104" pitchFamily="34" charset="0"/>
              </a:rPr>
              <a:t>con nosotros.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F4182AA-A423-2763-9157-FB53FBF8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5935520"/>
            <a:ext cx="2289923" cy="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904239509B4644BF89F4DF0DBF55DA" ma:contentTypeVersion="20" ma:contentTypeDescription="Crear nuevo documento." ma:contentTypeScope="" ma:versionID="266de970a6f8d511af4f64ffef827e1b">
  <xsd:schema xmlns:xsd="http://www.w3.org/2001/XMLSchema" xmlns:xs="http://www.w3.org/2001/XMLSchema" xmlns:p="http://schemas.microsoft.com/office/2006/metadata/properties" xmlns:ns1="http://schemas.microsoft.com/sharepoint/v3" xmlns:ns2="7639f83a-66be-4f82-a625-21533d0e8660" xmlns:ns3="c27aac61-21b7-4bf4-a528-158fab45c665" targetNamespace="http://schemas.microsoft.com/office/2006/metadata/properties" ma:root="true" ma:fieldsID="f3b771b230e56f4cb7ab191eb068af14" ns1:_="" ns2:_="" ns3:_="">
    <xsd:import namespace="http://schemas.microsoft.com/sharepoint/v3"/>
    <xsd:import namespace="7639f83a-66be-4f82-a625-21533d0e8660"/>
    <xsd:import namespace="c27aac61-21b7-4bf4-a528-158fab45c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9f83a-66be-4f82-a625-21533d0e8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aac61-21b7-4bf4-a528-158fab45c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a8cfd5b-9d3f-4704-b02b-6eedf83b67b8}" ma:internalName="TaxCatchAll" ma:showField="CatchAllData" ma:web="c27aac61-21b7-4bf4-a528-158fab45c6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7639f83a-66be-4f82-a625-21533d0e8660">
      <Terms xmlns="http://schemas.microsoft.com/office/infopath/2007/PartnerControls"/>
    </lcf76f155ced4ddcb4097134ff3c332f>
    <TaxCatchAll xmlns="c27aac61-21b7-4bf4-a528-158fab45c665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90DF8-64AB-44A1-9BFD-BA182B349428}">
  <ds:schemaRefs>
    <ds:schemaRef ds:uri="7639f83a-66be-4f82-a625-21533d0e8660"/>
    <ds:schemaRef ds:uri="c27aac61-21b7-4bf4-a528-158fab45c6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1A2A32-B372-4E26-A75D-876A2A6108C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c27aac61-21b7-4bf4-a528-158fab45c665"/>
    <ds:schemaRef ds:uri="7639f83a-66be-4f82-a625-21533d0e8660"/>
  </ds:schemaRefs>
</ds:datastoreItem>
</file>

<file path=customXml/itemProps3.xml><?xml version="1.0" encoding="utf-8"?>
<ds:datastoreItem xmlns:ds="http://schemas.openxmlformats.org/officeDocument/2006/customXml" ds:itemID="{98E87EB0-CBD6-488B-AC41-7095EB8A0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158</Words>
  <Application>Microsoft Office PowerPoint</Application>
  <PresentationFormat>Panorámica</PresentationFormat>
  <Paragraphs>30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CIBFont Sans</vt:lpstr>
      <vt:lpstr>CIBFont Sans Bold</vt:lpstr>
      <vt:lpstr>CIBFont Sans Light</vt:lpstr>
      <vt:lpstr>CIBFont Sans Regular</vt:lpstr>
      <vt:lpstr>Tema de Office</vt:lpstr>
      <vt:lpstr>APIs con FastAPI y EC2</vt:lpstr>
      <vt:lpstr>¡Hola! Soy Camilo Velásquez Botero</vt:lpstr>
      <vt:lpstr>Presentación de PowerPoint</vt:lpstr>
      <vt:lpstr>Presentación de PowerPoint</vt:lpstr>
      <vt:lpstr>Presentación de PowerPoint</vt:lpstr>
      <vt:lpstr>Gracias por unirte a este espacio y pensar en grande con nosotros.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Rivera Gomez</dc:creator>
  <cp:lastModifiedBy>Camilo Velasquez Botero</cp:lastModifiedBy>
  <cp:revision>10</cp:revision>
  <dcterms:created xsi:type="dcterms:W3CDTF">2025-01-17T16:57:44Z</dcterms:created>
  <dcterms:modified xsi:type="dcterms:W3CDTF">2025-03-03T15:46:46Z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0x0101003B904239509B4644BF89F4DF0DBF55DA</vt:lpwstr>
  </property>
  <property fmtid="{D5CDD505-2E9C-101B-9397-08002B2CF9AE}" pid="3" name="MediaServiceImageTags">
    <vt:lpwstr/>
  </property>
  <property fmtid="{D5CDD505-2E9C-101B-9397-08002B2CF9AE}" pid="4" name="MSIP_Label_71bdff26-5887-4e5c-8426-6e404c233df0_Enabled">
    <vt:lpwstr>true</vt:lpwstr>
  </property>
  <property fmtid="{D5CDD505-2E9C-101B-9397-08002B2CF9AE}" pid="5" name="MSIP_Label_71bdff26-5887-4e5c-8426-6e404c233df0_SetDate">
    <vt:lpwstr>2025-03-03T13:58:02Z</vt:lpwstr>
  </property>
  <property fmtid="{D5CDD505-2E9C-101B-9397-08002B2CF9AE}" pid="6" name="MSIP_Label_71bdff26-5887-4e5c-8426-6e404c233df0_Method">
    <vt:lpwstr>Standard</vt:lpwstr>
  </property>
  <property fmtid="{D5CDD505-2E9C-101B-9397-08002B2CF9AE}" pid="7" name="MSIP_Label_71bdff26-5887-4e5c-8426-6e404c233df0_Name">
    <vt:lpwstr>71bdff26-5887-4e5c-8426-6e404c233df0</vt:lpwstr>
  </property>
  <property fmtid="{D5CDD505-2E9C-101B-9397-08002B2CF9AE}" pid="8" name="MSIP_Label_71bdff26-5887-4e5c-8426-6e404c233df0_SiteId">
    <vt:lpwstr>b5e244bd-c492-495b-8b10-61bfd453e423</vt:lpwstr>
  </property>
  <property fmtid="{D5CDD505-2E9C-101B-9397-08002B2CF9AE}" pid="9" name="MSIP_Label_71bdff26-5887-4e5c-8426-6e404c233df0_ActionId">
    <vt:lpwstr>d9f878c6-05ab-4960-9f52-0cbec912e81b</vt:lpwstr>
  </property>
  <property fmtid="{D5CDD505-2E9C-101B-9397-08002B2CF9AE}" pid="10" name="MSIP_Label_71bdff26-5887-4e5c-8426-6e404c233df0_ContentBits">
    <vt:lpwstr>0</vt:lpwstr>
  </property>
  <property fmtid="{D5CDD505-2E9C-101B-9397-08002B2CF9AE}" pid="11" name="MSIP_Label_71bdff26-5887-4e5c-8426-6e404c233df0_Tag">
    <vt:lpwstr>10, 3, 0, 1</vt:lpwstr>
  </property>
</Properties>
</file>