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BCE5-F8CE-48AA-B417-6730D0FBE84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278A-6168-47EF-902F-ED7E1191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4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1828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alpha val="49000"/>
              </a:schemeClr>
            </a:solidFill>
          </a:ln>
          <a:effectLst>
            <a:innerShdw blurRad="63500" dist="50800" dir="8100000">
              <a:schemeClr val="accent1">
                <a:lumMod val="20000"/>
                <a:lumOff val="80000"/>
              </a:scheme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Explore the raw HTML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685800"/>
            <a:ext cx="1828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alpha val="49000"/>
              </a:schemeClr>
            </a:solidFill>
          </a:ln>
          <a:effectLst>
            <a:innerShdw blurRad="63500" dist="50800" dir="8100000">
              <a:schemeClr val="accent1">
                <a:lumMod val="20000"/>
                <a:lumOff val="80000"/>
              </a:scheme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the URL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685799"/>
            <a:ext cx="3276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alpha val="49000"/>
              </a:schemeClr>
            </a:solidFill>
          </a:ln>
          <a:effectLst>
            <a:innerShdw blurRad="63500" dist="50800" dir="8100000">
              <a:schemeClr val="accent1">
                <a:lumMod val="20000"/>
                <a:lumOff val="80000"/>
              </a:scheme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Parse/Clean the data using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1700" y="1612504"/>
            <a:ext cx="182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alpha val="49000"/>
              </a:schemeClr>
            </a:solidFill>
          </a:ln>
          <a:effectLst>
            <a:innerShdw blurRad="63500" dist="50800" dir="8100000">
              <a:schemeClr val="accent1">
                <a:lumMod val="20000"/>
                <a:lumOff val="80000"/>
              </a:scheme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Prototype!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1700" y="2204374"/>
            <a:ext cx="1828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alpha val="49000"/>
              </a:schemeClr>
            </a:solidFill>
          </a:ln>
          <a:effectLst>
            <a:innerShdw blurRad="63500" dist="50800" dir="8100000">
              <a:schemeClr val="accent1">
                <a:lumMod val="20000"/>
                <a:lumOff val="80000"/>
              </a:scheme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Come up with a way to store the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8030" y="2065874"/>
            <a:ext cx="2971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alpha val="49000"/>
              </a:schemeClr>
            </a:solidFill>
          </a:ln>
          <a:effectLst>
            <a:innerShdw blurRad="63500" dist="50800" dir="8100000">
              <a:schemeClr val="accent1">
                <a:lumMod val="20000"/>
                <a:lumOff val="80000"/>
              </a:scheme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Include sleep times, error handling, and loop monitoring messages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79530" y="4629833"/>
            <a:ext cx="1828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alpha val="49000"/>
              </a:schemeClr>
            </a:solidFill>
          </a:ln>
          <a:effectLst>
            <a:innerShdw blurRad="63500" dist="50800" dir="8100000">
              <a:schemeClr val="accent1">
                <a:lumMod val="20000"/>
                <a:lumOff val="80000"/>
              </a:scheme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Insights or Data Product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2590800" y="1008966"/>
            <a:ext cx="5334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4953000" y="1008965"/>
            <a:ext cx="304800" cy="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896100" y="1332130"/>
            <a:ext cx="0" cy="28037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96100" y="1981836"/>
            <a:ext cx="0" cy="2225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4679830" y="2666039"/>
            <a:ext cx="130187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3193930" y="3266203"/>
            <a:ext cx="0" cy="136363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</dc:creator>
  <cp:lastModifiedBy>Seng</cp:lastModifiedBy>
  <cp:revision>3</cp:revision>
  <dcterms:created xsi:type="dcterms:W3CDTF">2018-04-27T08:52:37Z</dcterms:created>
  <dcterms:modified xsi:type="dcterms:W3CDTF">2018-04-27T09:06:16Z</dcterms:modified>
</cp:coreProperties>
</file>