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479"/>
  </p:normalViewPr>
  <p:slideViewPr>
    <p:cSldViewPr snapToGrid="0" snapToObjects="1">
      <p:cViewPr varScale="1">
        <p:scale>
          <a:sx n="83" d="100"/>
          <a:sy n="8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DC498-172C-B84E-81F2-CE997728B55C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CAD15-0A0E-7346-BB52-0A7A370C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E6DB5-4739-194C-9481-6E2B21B958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3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E6DB5-4739-194C-9481-6E2B21B958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E6DB5-4739-194C-9481-6E2B21B958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E6DB5-4739-194C-9481-6E2B21B958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6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ED27-75B3-924B-A762-9A1EA3791C12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48930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" charset="0"/>
                <a:ea typeface="Times" charset="0"/>
                <a:cs typeface="Times" charset="0"/>
              </a:rPr>
              <a:t>Long Read Mapping and Assembly</a:t>
            </a:r>
            <a:endParaRPr lang="en-US" sz="3200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sz="2000" dirty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Hamid-Reza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Chitsaz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Eric Davis</a:t>
            </a:r>
            <a:r>
              <a:rPr lang="en-US" sz="2000" dirty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Chris 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Dean, Patrick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Hagerty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Martin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Norbury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Jeff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Stinemetze</a:t>
            </a:r>
            <a:endParaRPr lang="en-US" sz="2000" dirty="0">
              <a:solidFill>
                <a:srgbClr val="65737E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0"/>
            <a:ext cx="1216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Motivation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93" y="1038386"/>
            <a:ext cx="666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Resolving copy number variations (CNVs) is a </a:t>
            </a:r>
            <a:r>
              <a:rPr lang="en-US" smtClean="0">
                <a:latin typeface="Times" charset="0"/>
                <a:ea typeface="Times" charset="0"/>
                <a:cs typeface="Times" charset="0"/>
              </a:rPr>
              <a:t>hard problem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392" y="1538163"/>
            <a:ext cx="66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Important because there is a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DANGER TRACK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in the human genome, which is rich in CNVs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392" y="2314939"/>
            <a:ext cx="666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Existing solutions are not good enough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0"/>
            <a:ext cx="1216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Contribution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434" y="976393"/>
            <a:ext cx="561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921" y="2311074"/>
            <a:ext cx="928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Novel locality sensitivity hashing (LSH) to filter out low quality comparisons in clustering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921" y="1368011"/>
            <a:ext cx="94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Resolving copy number variations (CNV) using clustering of long reads from partial datasets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Important because this will reduce the size of data needed to be transferred over the network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391618"/>
            <a:ext cx="1216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Tools and Core Libraries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434" y="976393"/>
            <a:ext cx="561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407" y="1487837"/>
            <a:ext cx="629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Blasr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MagicBlast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Long read aligners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407" y="2183947"/>
            <a:ext cx="629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Canu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Mhap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Hashing and assembly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124</Words>
  <Application>Microsoft Macintosh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Dean,Christopher</dc:creator>
  <cp:lastModifiedBy>Dean,Christopher</cp:lastModifiedBy>
  <cp:revision>2</cp:revision>
  <dcterms:created xsi:type="dcterms:W3CDTF">2017-05-22T17:44:47Z</dcterms:created>
  <dcterms:modified xsi:type="dcterms:W3CDTF">2017-05-22T18:03:32Z</dcterms:modified>
</cp:coreProperties>
</file>