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A9C-24FE-4485-BE0F-FBC9FA55109B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59A-0D2C-4F8B-9E4C-0626FFB95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36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A9C-24FE-4485-BE0F-FBC9FA55109B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59A-0D2C-4F8B-9E4C-0626FFB95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55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A9C-24FE-4485-BE0F-FBC9FA55109B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59A-0D2C-4F8B-9E4C-0626FFB95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53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A9C-24FE-4485-BE0F-FBC9FA55109B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59A-0D2C-4F8B-9E4C-0626FFB95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3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A9C-24FE-4485-BE0F-FBC9FA55109B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59A-0D2C-4F8B-9E4C-0626FFB95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16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A9C-24FE-4485-BE0F-FBC9FA55109B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59A-0D2C-4F8B-9E4C-0626FFB95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18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A9C-24FE-4485-BE0F-FBC9FA55109B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59A-0D2C-4F8B-9E4C-0626FFB95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88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A9C-24FE-4485-BE0F-FBC9FA55109B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59A-0D2C-4F8B-9E4C-0626FFB95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2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A9C-24FE-4485-BE0F-FBC9FA55109B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59A-0D2C-4F8B-9E4C-0626FFB95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97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A9C-24FE-4485-BE0F-FBC9FA55109B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59A-0D2C-4F8B-9E4C-0626FFB95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96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A9C-24FE-4485-BE0F-FBC9FA55109B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059A-0D2C-4F8B-9E4C-0626FFB95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71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13A9C-24FE-4485-BE0F-FBC9FA55109B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059A-0D2C-4F8B-9E4C-0626FFB95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3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24616" y="1711234"/>
            <a:ext cx="10744573" cy="14369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56" y="98131"/>
            <a:ext cx="2204166" cy="81554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81" y="2311347"/>
            <a:ext cx="2325933" cy="30792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441726" y="1873494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node-red-bluemix-iot-2016</a:t>
            </a:r>
          </a:p>
        </p:txBody>
      </p:sp>
      <p:sp>
        <p:nvSpPr>
          <p:cNvPr id="8" name="Rechteck 7"/>
          <p:cNvSpPr/>
          <p:nvPr/>
        </p:nvSpPr>
        <p:spPr>
          <a:xfrm>
            <a:off x="8355807" y="187349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html5-phone-iot-2016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20767" y="2242826"/>
            <a:ext cx="847653" cy="752884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724615" y="3451948"/>
            <a:ext cx="10744574" cy="14369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771890" y="3958237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0" i="0" dirty="0" smtClean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de-DE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185245" y="3681087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0" i="0" dirty="0" err="1" smtClean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iot-cloudant-cloudantNoSQLDB</a:t>
            </a:r>
            <a:endParaRPr lang="de-DE" b="0" i="0" dirty="0" smtClean="0">
              <a:solidFill>
                <a:schemeClr val="bg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028" y="4210525"/>
            <a:ext cx="1858864" cy="418755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8734114" y="3681087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0" i="0" dirty="0" err="1" smtClean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iot</a:t>
            </a:r>
            <a:r>
              <a:rPr lang="de-DE" b="0" i="0" dirty="0" smtClean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de-DE" b="0" i="0" dirty="0" err="1" smtClean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iotf</a:t>
            </a:r>
            <a:r>
              <a:rPr lang="de-DE" b="0" i="0" dirty="0" smtClean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-service</a:t>
            </a:r>
            <a:endParaRPr lang="de-DE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20767" y="4050419"/>
            <a:ext cx="791836" cy="685714"/>
          </a:xfrm>
          <a:prstGeom prst="rect">
            <a:avLst/>
          </a:prstGeom>
        </p:spPr>
      </p:pic>
      <p:grpSp>
        <p:nvGrpSpPr>
          <p:cNvPr id="38" name="Gruppieren 37"/>
          <p:cNvGrpSpPr/>
          <p:nvPr/>
        </p:nvGrpSpPr>
        <p:grpSpPr>
          <a:xfrm>
            <a:off x="11567043" y="1711232"/>
            <a:ext cx="478539" cy="1436915"/>
            <a:chOff x="11440502" y="2063930"/>
            <a:chExt cx="478539" cy="1436915"/>
          </a:xfrm>
        </p:grpSpPr>
        <p:sp>
          <p:nvSpPr>
            <p:cNvPr id="25" name="Rechteck 24"/>
            <p:cNvSpPr/>
            <p:nvPr/>
          </p:nvSpPr>
          <p:spPr>
            <a:xfrm>
              <a:off x="11440502" y="2063930"/>
              <a:ext cx="141887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11684672" y="2063930"/>
              <a:ext cx="95943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46755" y="2063930"/>
              <a:ext cx="72286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9" name="Gerade Verbindung mit Pfeil 28"/>
          <p:cNvCxnSpPr>
            <a:stCxn id="10" idx="2"/>
            <a:endCxn id="11" idx="0"/>
          </p:cNvCxnSpPr>
          <p:nvPr/>
        </p:nvCxnSpPr>
        <p:spPr>
          <a:xfrm flipH="1">
            <a:off x="6096902" y="3148149"/>
            <a:ext cx="1" cy="30379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803309" y="241223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Dashboard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51" y="2259428"/>
            <a:ext cx="708151" cy="708151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354"/>
            <a:ext cx="803309" cy="535539"/>
          </a:xfrm>
          <a:prstGeom prst="rect">
            <a:avLst/>
          </a:prstGeom>
        </p:spPr>
      </p:pic>
      <p:grpSp>
        <p:nvGrpSpPr>
          <p:cNvPr id="37" name="Gruppieren 36"/>
          <p:cNvGrpSpPr/>
          <p:nvPr/>
        </p:nvGrpSpPr>
        <p:grpSpPr>
          <a:xfrm flipH="1">
            <a:off x="140496" y="1711232"/>
            <a:ext cx="478539" cy="1436915"/>
            <a:chOff x="11506642" y="4750789"/>
            <a:chExt cx="478539" cy="1436915"/>
          </a:xfrm>
        </p:grpSpPr>
        <p:sp>
          <p:nvSpPr>
            <p:cNvPr id="34" name="Rechteck 33"/>
            <p:cNvSpPr/>
            <p:nvPr/>
          </p:nvSpPr>
          <p:spPr>
            <a:xfrm flipH="1">
              <a:off x="11506642" y="4750789"/>
              <a:ext cx="141887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 flipH="1">
              <a:off x="11750812" y="4750789"/>
              <a:ext cx="95943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 flipH="1">
              <a:off x="11912895" y="4750789"/>
              <a:ext cx="72286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9" name="Textfeld 38"/>
          <p:cNvSpPr txBox="1"/>
          <p:nvPr/>
        </p:nvSpPr>
        <p:spPr>
          <a:xfrm>
            <a:off x="3286567" y="5841892"/>
            <a:ext cx="517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Multiple </a:t>
            </a:r>
            <a:r>
              <a:rPr lang="de-DE" dirty="0" err="1"/>
              <a:t>i</a:t>
            </a:r>
            <a:r>
              <a:rPr lang="de-DE" dirty="0" err="1" smtClean="0"/>
              <a:t>nstances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smtClean="0"/>
              <a:t>a </a:t>
            </a:r>
            <a:r>
              <a:rPr lang="de-DE" smtClean="0"/>
              <a:t>cloud foundry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Different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same </a:t>
            </a:r>
            <a:r>
              <a:rPr lang="de-DE" dirty="0" err="1" smtClean="0"/>
              <a:t>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679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Mantsch</dc:creator>
  <cp:lastModifiedBy>Sebastian Mantsch</cp:lastModifiedBy>
  <cp:revision>5</cp:revision>
  <dcterms:created xsi:type="dcterms:W3CDTF">2016-11-02T20:58:47Z</dcterms:created>
  <dcterms:modified xsi:type="dcterms:W3CDTF">2016-11-07T17:07:21Z</dcterms:modified>
</cp:coreProperties>
</file>