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3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4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5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6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7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8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9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10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11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Ex12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Ex13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Ex14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ppt/charts/chartEx15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ppt/charts/chartEx16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charts/chartEx17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charts/chartEx18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charts/chartEx19.xml" ContentType="application/vnd.ms-office.chartex+xml"/>
  <Override PartName="/ppt/charts/style21.xml" ContentType="application/vnd.ms-office.chartstyle+xml"/>
  <Override PartName="/ppt/charts/colors21.xml" ContentType="application/vnd.ms-office.chartcolorstyle+xml"/>
  <Override PartName="/ppt/charts/chartEx20.xml" ContentType="application/vnd.ms-office.chartex+xml"/>
  <Override PartName="/ppt/charts/style22.xml" ContentType="application/vnd.ms-office.chartstyle+xml"/>
  <Override PartName="/ppt/charts/colors22.xml" ContentType="application/vnd.ms-office.chartcolorstyle+xml"/>
  <Override PartName="/ppt/charts/chartEx21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m99\Desktop\MariaMarg_Finales%20Update%20der%20IoTNumb3rs%20Dat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m99\Desktop\MariaMarg_Finales%20Update%20der%20IoTNumb3rs%20Dat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12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13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14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15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16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17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18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19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20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21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mm99\Desktop\MariaMarg_Finales%20Update%20der%20IoTNumb3rs%20Dat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Qualitätsentwicklung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Evaluation!$B$32:$B$68</c:f>
              <c:numCache>
                <c:formatCode>m/d/yyyy</c:formatCode>
                <c:ptCount val="37"/>
                <c:pt idx="0">
                  <c:v>43444</c:v>
                </c:pt>
                <c:pt idx="1">
                  <c:v>43445</c:v>
                </c:pt>
                <c:pt idx="2">
                  <c:v>43446</c:v>
                </c:pt>
                <c:pt idx="3">
                  <c:v>43447</c:v>
                </c:pt>
                <c:pt idx="4">
                  <c:v>43448</c:v>
                </c:pt>
                <c:pt idx="5">
                  <c:v>43449</c:v>
                </c:pt>
                <c:pt idx="6">
                  <c:v>43450</c:v>
                </c:pt>
                <c:pt idx="7">
                  <c:v>43451</c:v>
                </c:pt>
                <c:pt idx="8">
                  <c:v>43452</c:v>
                </c:pt>
                <c:pt idx="9">
                  <c:v>43453</c:v>
                </c:pt>
                <c:pt idx="10">
                  <c:v>43454</c:v>
                </c:pt>
                <c:pt idx="11">
                  <c:v>43455</c:v>
                </c:pt>
                <c:pt idx="12">
                  <c:v>43456</c:v>
                </c:pt>
                <c:pt idx="13">
                  <c:v>43457</c:v>
                </c:pt>
                <c:pt idx="14">
                  <c:v>43458</c:v>
                </c:pt>
                <c:pt idx="15">
                  <c:v>43459</c:v>
                </c:pt>
                <c:pt idx="16">
                  <c:v>43460</c:v>
                </c:pt>
                <c:pt idx="17">
                  <c:v>43461</c:v>
                </c:pt>
                <c:pt idx="18">
                  <c:v>43462</c:v>
                </c:pt>
                <c:pt idx="19">
                  <c:v>43463</c:v>
                </c:pt>
                <c:pt idx="20">
                  <c:v>43464</c:v>
                </c:pt>
                <c:pt idx="21">
                  <c:v>43465</c:v>
                </c:pt>
                <c:pt idx="22">
                  <c:v>43466</c:v>
                </c:pt>
                <c:pt idx="23">
                  <c:v>43467</c:v>
                </c:pt>
                <c:pt idx="24">
                  <c:v>43468</c:v>
                </c:pt>
                <c:pt idx="25">
                  <c:v>43469</c:v>
                </c:pt>
                <c:pt idx="26">
                  <c:v>43470</c:v>
                </c:pt>
                <c:pt idx="27">
                  <c:v>43471</c:v>
                </c:pt>
                <c:pt idx="28">
                  <c:v>43472</c:v>
                </c:pt>
                <c:pt idx="29">
                  <c:v>43473</c:v>
                </c:pt>
                <c:pt idx="30">
                  <c:v>43474</c:v>
                </c:pt>
                <c:pt idx="31">
                  <c:v>43475</c:v>
                </c:pt>
                <c:pt idx="32">
                  <c:v>43476</c:v>
                </c:pt>
                <c:pt idx="33">
                  <c:v>43477</c:v>
                </c:pt>
                <c:pt idx="34">
                  <c:v>43478</c:v>
                </c:pt>
                <c:pt idx="35">
                  <c:v>43479</c:v>
                </c:pt>
                <c:pt idx="36">
                  <c:v>43480</c:v>
                </c:pt>
              </c:numCache>
            </c:numRef>
          </c:cat>
          <c:val>
            <c:numRef>
              <c:f>Evaluation!$C$32:$C$68</c:f>
              <c:numCache>
                <c:formatCode>0%</c:formatCode>
                <c:ptCount val="37"/>
                <c:pt idx="0">
                  <c:v>0.64</c:v>
                </c:pt>
                <c:pt idx="1">
                  <c:v>0.64</c:v>
                </c:pt>
                <c:pt idx="2">
                  <c:v>0.89</c:v>
                </c:pt>
                <c:pt idx="3">
                  <c:v>0.95</c:v>
                </c:pt>
                <c:pt idx="4">
                  <c:v>0.96</c:v>
                </c:pt>
                <c:pt idx="5">
                  <c:v>0.96</c:v>
                </c:pt>
                <c:pt idx="6">
                  <c:v>0.96</c:v>
                </c:pt>
                <c:pt idx="7">
                  <c:v>0.98</c:v>
                </c:pt>
                <c:pt idx="8">
                  <c:v>0.99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0.97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0.95</c:v>
                </c:pt>
                <c:pt idx="3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1-4160-A027-B11936C865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22480"/>
        <c:axId val="406714896"/>
      </c:barChart>
      <c:dateAx>
        <c:axId val="931224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6714896"/>
        <c:crosses val="autoZero"/>
        <c:auto val="1"/>
        <c:lblOffset val="100"/>
        <c:baseTimeUnit val="days"/>
      </c:dateAx>
      <c:valAx>
        <c:axId val="40671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312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de-DE" sz="1800" b="0" i="0" baseline="0">
                <a:effectLst/>
              </a:rPr>
              <a:t>Entwicklung der Infografiken und Datensätze</a:t>
            </a:r>
            <a:endParaRPr lang="de-DE" b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1"/>
          <c:tx>
            <c:strRef>
              <c:f>Evaluation!$D$4</c:f>
              <c:strCache>
                <c:ptCount val="1"/>
                <c:pt idx="0">
                  <c:v>Total data rows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Evaluation!$B$5:$B$68</c:f>
              <c:numCache>
                <c:formatCode>m/d/yyyy</c:formatCode>
                <c:ptCount val="64"/>
                <c:pt idx="0">
                  <c:v>43417</c:v>
                </c:pt>
                <c:pt idx="1">
                  <c:v>43418</c:v>
                </c:pt>
                <c:pt idx="2">
                  <c:v>43419</c:v>
                </c:pt>
                <c:pt idx="3">
                  <c:v>43420</c:v>
                </c:pt>
                <c:pt idx="4">
                  <c:v>43421</c:v>
                </c:pt>
                <c:pt idx="5">
                  <c:v>43422</c:v>
                </c:pt>
                <c:pt idx="6">
                  <c:v>43423</c:v>
                </c:pt>
                <c:pt idx="7">
                  <c:v>43424</c:v>
                </c:pt>
                <c:pt idx="8">
                  <c:v>43425</c:v>
                </c:pt>
                <c:pt idx="9">
                  <c:v>43426</c:v>
                </c:pt>
                <c:pt idx="10">
                  <c:v>43427</c:v>
                </c:pt>
                <c:pt idx="11">
                  <c:v>43428</c:v>
                </c:pt>
                <c:pt idx="12">
                  <c:v>43429</c:v>
                </c:pt>
                <c:pt idx="13">
                  <c:v>43430</c:v>
                </c:pt>
                <c:pt idx="14">
                  <c:v>43431</c:v>
                </c:pt>
                <c:pt idx="15">
                  <c:v>43432</c:v>
                </c:pt>
                <c:pt idx="16">
                  <c:v>43433</c:v>
                </c:pt>
                <c:pt idx="17">
                  <c:v>43434</c:v>
                </c:pt>
                <c:pt idx="18">
                  <c:v>43435</c:v>
                </c:pt>
                <c:pt idx="19">
                  <c:v>43436</c:v>
                </c:pt>
                <c:pt idx="20">
                  <c:v>43437</c:v>
                </c:pt>
                <c:pt idx="21">
                  <c:v>43438</c:v>
                </c:pt>
                <c:pt idx="22">
                  <c:v>43439</c:v>
                </c:pt>
                <c:pt idx="23">
                  <c:v>43440</c:v>
                </c:pt>
                <c:pt idx="24">
                  <c:v>43441</c:v>
                </c:pt>
                <c:pt idx="25">
                  <c:v>43442</c:v>
                </c:pt>
                <c:pt idx="26">
                  <c:v>43443</c:v>
                </c:pt>
                <c:pt idx="27">
                  <c:v>43444</c:v>
                </c:pt>
                <c:pt idx="28">
                  <c:v>43445</c:v>
                </c:pt>
                <c:pt idx="29">
                  <c:v>43446</c:v>
                </c:pt>
                <c:pt idx="30">
                  <c:v>43447</c:v>
                </c:pt>
                <c:pt idx="31">
                  <c:v>43448</c:v>
                </c:pt>
                <c:pt idx="32">
                  <c:v>43449</c:v>
                </c:pt>
                <c:pt idx="33">
                  <c:v>43450</c:v>
                </c:pt>
                <c:pt idx="34">
                  <c:v>43451</c:v>
                </c:pt>
                <c:pt idx="35">
                  <c:v>43452</c:v>
                </c:pt>
                <c:pt idx="36">
                  <c:v>43453</c:v>
                </c:pt>
                <c:pt idx="37">
                  <c:v>43454</c:v>
                </c:pt>
                <c:pt idx="38">
                  <c:v>43455</c:v>
                </c:pt>
                <c:pt idx="39">
                  <c:v>43456</c:v>
                </c:pt>
                <c:pt idx="40">
                  <c:v>43457</c:v>
                </c:pt>
                <c:pt idx="41">
                  <c:v>43458</c:v>
                </c:pt>
                <c:pt idx="42">
                  <c:v>43459</c:v>
                </c:pt>
                <c:pt idx="43">
                  <c:v>43460</c:v>
                </c:pt>
                <c:pt idx="44">
                  <c:v>43461</c:v>
                </c:pt>
                <c:pt idx="45">
                  <c:v>43462</c:v>
                </c:pt>
                <c:pt idx="46">
                  <c:v>43463</c:v>
                </c:pt>
                <c:pt idx="47">
                  <c:v>43464</c:v>
                </c:pt>
                <c:pt idx="48">
                  <c:v>43465</c:v>
                </c:pt>
                <c:pt idx="49">
                  <c:v>43466</c:v>
                </c:pt>
                <c:pt idx="50">
                  <c:v>43467</c:v>
                </c:pt>
                <c:pt idx="51">
                  <c:v>43468</c:v>
                </c:pt>
                <c:pt idx="52">
                  <c:v>43469</c:v>
                </c:pt>
                <c:pt idx="53">
                  <c:v>43470</c:v>
                </c:pt>
                <c:pt idx="54">
                  <c:v>43471</c:v>
                </c:pt>
                <c:pt idx="55">
                  <c:v>43472</c:v>
                </c:pt>
                <c:pt idx="56">
                  <c:v>43473</c:v>
                </c:pt>
                <c:pt idx="57">
                  <c:v>43474</c:v>
                </c:pt>
                <c:pt idx="58">
                  <c:v>43475</c:v>
                </c:pt>
                <c:pt idx="59">
                  <c:v>43476</c:v>
                </c:pt>
                <c:pt idx="60">
                  <c:v>43477</c:v>
                </c:pt>
                <c:pt idx="61">
                  <c:v>43478</c:v>
                </c:pt>
                <c:pt idx="62">
                  <c:v>43479</c:v>
                </c:pt>
                <c:pt idx="63">
                  <c:v>43480</c:v>
                </c:pt>
              </c:numCache>
            </c:numRef>
          </c:xVal>
          <c:yVal>
            <c:numRef>
              <c:f>Evaluation!$D$5:$D$68</c:f>
              <c:numCache>
                <c:formatCode>General</c:formatCode>
                <c:ptCount val="64"/>
                <c:pt idx="0">
                  <c:v>13</c:v>
                </c:pt>
                <c:pt idx="1">
                  <c:v>13</c:v>
                </c:pt>
                <c:pt idx="2">
                  <c:v>18</c:v>
                </c:pt>
                <c:pt idx="3">
                  <c:v>24</c:v>
                </c:pt>
                <c:pt idx="4">
                  <c:v>34</c:v>
                </c:pt>
                <c:pt idx="5">
                  <c:v>40</c:v>
                </c:pt>
                <c:pt idx="6">
                  <c:v>82</c:v>
                </c:pt>
                <c:pt idx="7">
                  <c:v>90</c:v>
                </c:pt>
                <c:pt idx="8">
                  <c:v>82</c:v>
                </c:pt>
                <c:pt idx="9">
                  <c:v>82</c:v>
                </c:pt>
                <c:pt idx="10">
                  <c:v>93</c:v>
                </c:pt>
                <c:pt idx="11">
                  <c:v>112</c:v>
                </c:pt>
                <c:pt idx="12">
                  <c:v>133</c:v>
                </c:pt>
                <c:pt idx="13">
                  <c:v>158</c:v>
                </c:pt>
                <c:pt idx="14">
                  <c:v>191</c:v>
                </c:pt>
                <c:pt idx="15">
                  <c:v>261</c:v>
                </c:pt>
                <c:pt idx="16">
                  <c:v>261</c:v>
                </c:pt>
                <c:pt idx="17">
                  <c:v>261</c:v>
                </c:pt>
                <c:pt idx="18">
                  <c:v>261</c:v>
                </c:pt>
                <c:pt idx="19">
                  <c:v>261</c:v>
                </c:pt>
                <c:pt idx="20">
                  <c:v>261</c:v>
                </c:pt>
                <c:pt idx="21">
                  <c:v>261</c:v>
                </c:pt>
                <c:pt idx="22">
                  <c:v>261</c:v>
                </c:pt>
                <c:pt idx="23">
                  <c:v>261</c:v>
                </c:pt>
                <c:pt idx="24">
                  <c:v>261</c:v>
                </c:pt>
                <c:pt idx="25">
                  <c:v>261</c:v>
                </c:pt>
                <c:pt idx="26">
                  <c:v>261</c:v>
                </c:pt>
                <c:pt idx="27">
                  <c:v>261</c:v>
                </c:pt>
                <c:pt idx="28">
                  <c:v>261</c:v>
                </c:pt>
                <c:pt idx="29">
                  <c:v>262</c:v>
                </c:pt>
                <c:pt idx="30">
                  <c:v>247</c:v>
                </c:pt>
                <c:pt idx="31">
                  <c:v>254</c:v>
                </c:pt>
                <c:pt idx="32">
                  <c:v>256</c:v>
                </c:pt>
                <c:pt idx="33">
                  <c:v>256</c:v>
                </c:pt>
                <c:pt idx="34">
                  <c:v>260</c:v>
                </c:pt>
                <c:pt idx="35">
                  <c:v>287</c:v>
                </c:pt>
                <c:pt idx="36">
                  <c:v>311</c:v>
                </c:pt>
                <c:pt idx="37">
                  <c:v>311</c:v>
                </c:pt>
                <c:pt idx="38">
                  <c:v>311</c:v>
                </c:pt>
                <c:pt idx="39">
                  <c:v>311</c:v>
                </c:pt>
                <c:pt idx="40">
                  <c:v>311</c:v>
                </c:pt>
                <c:pt idx="41">
                  <c:v>311</c:v>
                </c:pt>
                <c:pt idx="42">
                  <c:v>311</c:v>
                </c:pt>
                <c:pt idx="43">
                  <c:v>311</c:v>
                </c:pt>
                <c:pt idx="44">
                  <c:v>311</c:v>
                </c:pt>
                <c:pt idx="45">
                  <c:v>311</c:v>
                </c:pt>
                <c:pt idx="46">
                  <c:v>311</c:v>
                </c:pt>
                <c:pt idx="47">
                  <c:v>311</c:v>
                </c:pt>
                <c:pt idx="48">
                  <c:v>311</c:v>
                </c:pt>
                <c:pt idx="49">
                  <c:v>311</c:v>
                </c:pt>
                <c:pt idx="50">
                  <c:v>311</c:v>
                </c:pt>
                <c:pt idx="51">
                  <c:v>331</c:v>
                </c:pt>
                <c:pt idx="52">
                  <c:v>336</c:v>
                </c:pt>
                <c:pt idx="53">
                  <c:v>336</c:v>
                </c:pt>
                <c:pt idx="54">
                  <c:v>336</c:v>
                </c:pt>
                <c:pt idx="55">
                  <c:v>347</c:v>
                </c:pt>
                <c:pt idx="56">
                  <c:v>351</c:v>
                </c:pt>
                <c:pt idx="57">
                  <c:v>357</c:v>
                </c:pt>
                <c:pt idx="58">
                  <c:v>357</c:v>
                </c:pt>
                <c:pt idx="59">
                  <c:v>357</c:v>
                </c:pt>
                <c:pt idx="60">
                  <c:v>357</c:v>
                </c:pt>
                <c:pt idx="61">
                  <c:v>357</c:v>
                </c:pt>
                <c:pt idx="62">
                  <c:v>372</c:v>
                </c:pt>
                <c:pt idx="63">
                  <c:v>394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D8-42EF-A19E-105FB3B77E8A}"/>
            </c:ext>
          </c:extLst>
        </c:ser>
        <c:ser>
          <c:idx val="2"/>
          <c:order val="2"/>
          <c:tx>
            <c:strRef>
              <c:f>Evaluation!$E$4</c:f>
              <c:strCache>
                <c:ptCount val="1"/>
                <c:pt idx="0">
                  <c:v>Distinct infographics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Evaluation!$B$5:$B$68</c:f>
              <c:numCache>
                <c:formatCode>m/d/yyyy</c:formatCode>
                <c:ptCount val="64"/>
                <c:pt idx="0">
                  <c:v>43417</c:v>
                </c:pt>
                <c:pt idx="1">
                  <c:v>43418</c:v>
                </c:pt>
                <c:pt idx="2">
                  <c:v>43419</c:v>
                </c:pt>
                <c:pt idx="3">
                  <c:v>43420</c:v>
                </c:pt>
                <c:pt idx="4">
                  <c:v>43421</c:v>
                </c:pt>
                <c:pt idx="5">
                  <c:v>43422</c:v>
                </c:pt>
                <c:pt idx="6">
                  <c:v>43423</c:v>
                </c:pt>
                <c:pt idx="7">
                  <c:v>43424</c:v>
                </c:pt>
                <c:pt idx="8">
                  <c:v>43425</c:v>
                </c:pt>
                <c:pt idx="9">
                  <c:v>43426</c:v>
                </c:pt>
                <c:pt idx="10">
                  <c:v>43427</c:v>
                </c:pt>
                <c:pt idx="11">
                  <c:v>43428</c:v>
                </c:pt>
                <c:pt idx="12">
                  <c:v>43429</c:v>
                </c:pt>
                <c:pt idx="13">
                  <c:v>43430</c:v>
                </c:pt>
                <c:pt idx="14">
                  <c:v>43431</c:v>
                </c:pt>
                <c:pt idx="15">
                  <c:v>43432</c:v>
                </c:pt>
                <c:pt idx="16">
                  <c:v>43433</c:v>
                </c:pt>
                <c:pt idx="17">
                  <c:v>43434</c:v>
                </c:pt>
                <c:pt idx="18">
                  <c:v>43435</c:v>
                </c:pt>
                <c:pt idx="19">
                  <c:v>43436</c:v>
                </c:pt>
                <c:pt idx="20">
                  <c:v>43437</c:v>
                </c:pt>
                <c:pt idx="21">
                  <c:v>43438</c:v>
                </c:pt>
                <c:pt idx="22">
                  <c:v>43439</c:v>
                </c:pt>
                <c:pt idx="23">
                  <c:v>43440</c:v>
                </c:pt>
                <c:pt idx="24">
                  <c:v>43441</c:v>
                </c:pt>
                <c:pt idx="25">
                  <c:v>43442</c:v>
                </c:pt>
                <c:pt idx="26">
                  <c:v>43443</c:v>
                </c:pt>
                <c:pt idx="27">
                  <c:v>43444</c:v>
                </c:pt>
                <c:pt idx="28">
                  <c:v>43445</c:v>
                </c:pt>
                <c:pt idx="29">
                  <c:v>43446</c:v>
                </c:pt>
                <c:pt idx="30">
                  <c:v>43447</c:v>
                </c:pt>
                <c:pt idx="31">
                  <c:v>43448</c:v>
                </c:pt>
                <c:pt idx="32">
                  <c:v>43449</c:v>
                </c:pt>
                <c:pt idx="33">
                  <c:v>43450</c:v>
                </c:pt>
                <c:pt idx="34">
                  <c:v>43451</c:v>
                </c:pt>
                <c:pt idx="35">
                  <c:v>43452</c:v>
                </c:pt>
                <c:pt idx="36">
                  <c:v>43453</c:v>
                </c:pt>
                <c:pt idx="37">
                  <c:v>43454</c:v>
                </c:pt>
                <c:pt idx="38">
                  <c:v>43455</c:v>
                </c:pt>
                <c:pt idx="39">
                  <c:v>43456</c:v>
                </c:pt>
                <c:pt idx="40">
                  <c:v>43457</c:v>
                </c:pt>
                <c:pt idx="41">
                  <c:v>43458</c:v>
                </c:pt>
                <c:pt idx="42">
                  <c:v>43459</c:v>
                </c:pt>
                <c:pt idx="43">
                  <c:v>43460</c:v>
                </c:pt>
                <c:pt idx="44">
                  <c:v>43461</c:v>
                </c:pt>
                <c:pt idx="45">
                  <c:v>43462</c:v>
                </c:pt>
                <c:pt idx="46">
                  <c:v>43463</c:v>
                </c:pt>
                <c:pt idx="47">
                  <c:v>43464</c:v>
                </c:pt>
                <c:pt idx="48">
                  <c:v>43465</c:v>
                </c:pt>
                <c:pt idx="49">
                  <c:v>43466</c:v>
                </c:pt>
                <c:pt idx="50">
                  <c:v>43467</c:v>
                </c:pt>
                <c:pt idx="51">
                  <c:v>43468</c:v>
                </c:pt>
                <c:pt idx="52">
                  <c:v>43469</c:v>
                </c:pt>
                <c:pt idx="53">
                  <c:v>43470</c:v>
                </c:pt>
                <c:pt idx="54">
                  <c:v>43471</c:v>
                </c:pt>
                <c:pt idx="55">
                  <c:v>43472</c:v>
                </c:pt>
                <c:pt idx="56">
                  <c:v>43473</c:v>
                </c:pt>
                <c:pt idx="57">
                  <c:v>43474</c:v>
                </c:pt>
                <c:pt idx="58">
                  <c:v>43475</c:v>
                </c:pt>
                <c:pt idx="59">
                  <c:v>43476</c:v>
                </c:pt>
                <c:pt idx="60">
                  <c:v>43477</c:v>
                </c:pt>
                <c:pt idx="61">
                  <c:v>43478</c:v>
                </c:pt>
                <c:pt idx="62">
                  <c:v>43479</c:v>
                </c:pt>
                <c:pt idx="63">
                  <c:v>43480</c:v>
                </c:pt>
              </c:numCache>
            </c:numRef>
          </c:xVal>
          <c:yVal>
            <c:numRef>
              <c:f>Evaluation!$E$5:$E$68</c:f>
              <c:numCache>
                <c:formatCode>General</c:formatCode>
                <c:ptCount val="64"/>
                <c:pt idx="0">
                  <c:v>8</c:v>
                </c:pt>
                <c:pt idx="1">
                  <c:v>8</c:v>
                </c:pt>
                <c:pt idx="2">
                  <c:v>13</c:v>
                </c:pt>
                <c:pt idx="3">
                  <c:v>18</c:v>
                </c:pt>
                <c:pt idx="4">
                  <c:v>21</c:v>
                </c:pt>
                <c:pt idx="5">
                  <c:v>26</c:v>
                </c:pt>
                <c:pt idx="6">
                  <c:v>36</c:v>
                </c:pt>
                <c:pt idx="7">
                  <c:v>64</c:v>
                </c:pt>
                <c:pt idx="8">
                  <c:v>36</c:v>
                </c:pt>
                <c:pt idx="9">
                  <c:v>36</c:v>
                </c:pt>
                <c:pt idx="10">
                  <c:v>45</c:v>
                </c:pt>
                <c:pt idx="11">
                  <c:v>63</c:v>
                </c:pt>
                <c:pt idx="12">
                  <c:v>63</c:v>
                </c:pt>
                <c:pt idx="13">
                  <c:v>73</c:v>
                </c:pt>
                <c:pt idx="14">
                  <c:v>83</c:v>
                </c:pt>
                <c:pt idx="15">
                  <c:v>92</c:v>
                </c:pt>
                <c:pt idx="16">
                  <c:v>92</c:v>
                </c:pt>
                <c:pt idx="17">
                  <c:v>92</c:v>
                </c:pt>
                <c:pt idx="18">
                  <c:v>92</c:v>
                </c:pt>
                <c:pt idx="19">
                  <c:v>92</c:v>
                </c:pt>
                <c:pt idx="20">
                  <c:v>92</c:v>
                </c:pt>
                <c:pt idx="21">
                  <c:v>92</c:v>
                </c:pt>
                <c:pt idx="22">
                  <c:v>92</c:v>
                </c:pt>
                <c:pt idx="23">
                  <c:v>92</c:v>
                </c:pt>
                <c:pt idx="24">
                  <c:v>92</c:v>
                </c:pt>
                <c:pt idx="25">
                  <c:v>92</c:v>
                </c:pt>
                <c:pt idx="26">
                  <c:v>92</c:v>
                </c:pt>
                <c:pt idx="27">
                  <c:v>92</c:v>
                </c:pt>
                <c:pt idx="28">
                  <c:v>92</c:v>
                </c:pt>
                <c:pt idx="29">
                  <c:v>91</c:v>
                </c:pt>
                <c:pt idx="30">
                  <c:v>84</c:v>
                </c:pt>
                <c:pt idx="31">
                  <c:v>84</c:v>
                </c:pt>
                <c:pt idx="32">
                  <c:v>84</c:v>
                </c:pt>
                <c:pt idx="33">
                  <c:v>84</c:v>
                </c:pt>
                <c:pt idx="34">
                  <c:v>84</c:v>
                </c:pt>
                <c:pt idx="35">
                  <c:v>91</c:v>
                </c:pt>
                <c:pt idx="36">
                  <c:v>98</c:v>
                </c:pt>
                <c:pt idx="37">
                  <c:v>98</c:v>
                </c:pt>
                <c:pt idx="38">
                  <c:v>98</c:v>
                </c:pt>
                <c:pt idx="39">
                  <c:v>98</c:v>
                </c:pt>
                <c:pt idx="40">
                  <c:v>98</c:v>
                </c:pt>
                <c:pt idx="41">
                  <c:v>98</c:v>
                </c:pt>
                <c:pt idx="42">
                  <c:v>98</c:v>
                </c:pt>
                <c:pt idx="43">
                  <c:v>98</c:v>
                </c:pt>
                <c:pt idx="44">
                  <c:v>98</c:v>
                </c:pt>
                <c:pt idx="45">
                  <c:v>98</c:v>
                </c:pt>
                <c:pt idx="46">
                  <c:v>98</c:v>
                </c:pt>
                <c:pt idx="47">
                  <c:v>98</c:v>
                </c:pt>
                <c:pt idx="48">
                  <c:v>98</c:v>
                </c:pt>
                <c:pt idx="49">
                  <c:v>98</c:v>
                </c:pt>
                <c:pt idx="50">
                  <c:v>98</c:v>
                </c:pt>
                <c:pt idx="51">
                  <c:v>111</c:v>
                </c:pt>
                <c:pt idx="52">
                  <c:v>111</c:v>
                </c:pt>
                <c:pt idx="53">
                  <c:v>111</c:v>
                </c:pt>
                <c:pt idx="54">
                  <c:v>111</c:v>
                </c:pt>
                <c:pt idx="55">
                  <c:v>122</c:v>
                </c:pt>
                <c:pt idx="56">
                  <c:v>122</c:v>
                </c:pt>
                <c:pt idx="57">
                  <c:v>122</c:v>
                </c:pt>
                <c:pt idx="58">
                  <c:v>122</c:v>
                </c:pt>
                <c:pt idx="59">
                  <c:v>122</c:v>
                </c:pt>
                <c:pt idx="60">
                  <c:v>122</c:v>
                </c:pt>
                <c:pt idx="61">
                  <c:v>122</c:v>
                </c:pt>
                <c:pt idx="62">
                  <c:v>131</c:v>
                </c:pt>
                <c:pt idx="63">
                  <c:v>141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D8-42EF-A19E-105FB3B77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8182088"/>
        <c:axId val="65818471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Evaluation!$C$4</c15:sqref>
                        </c15:formulaRef>
                      </c:ext>
                    </c:extLst>
                    <c:strCache>
                      <c:ptCount val="1"/>
                      <c:pt idx="0">
                        <c:v>Quality Indicator Q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Evaluation!$B$5:$B$68</c15:sqref>
                        </c15:formulaRef>
                      </c:ext>
                    </c:extLst>
                    <c:numCache>
                      <c:formatCode>m/d/yyyy</c:formatCode>
                      <c:ptCount val="64"/>
                      <c:pt idx="0">
                        <c:v>43417</c:v>
                      </c:pt>
                      <c:pt idx="1">
                        <c:v>43418</c:v>
                      </c:pt>
                      <c:pt idx="2">
                        <c:v>43419</c:v>
                      </c:pt>
                      <c:pt idx="3">
                        <c:v>43420</c:v>
                      </c:pt>
                      <c:pt idx="4">
                        <c:v>43421</c:v>
                      </c:pt>
                      <c:pt idx="5">
                        <c:v>43422</c:v>
                      </c:pt>
                      <c:pt idx="6">
                        <c:v>43423</c:v>
                      </c:pt>
                      <c:pt idx="7">
                        <c:v>43424</c:v>
                      </c:pt>
                      <c:pt idx="8">
                        <c:v>43425</c:v>
                      </c:pt>
                      <c:pt idx="9">
                        <c:v>43426</c:v>
                      </c:pt>
                      <c:pt idx="10">
                        <c:v>43427</c:v>
                      </c:pt>
                      <c:pt idx="11">
                        <c:v>43428</c:v>
                      </c:pt>
                      <c:pt idx="12">
                        <c:v>43429</c:v>
                      </c:pt>
                      <c:pt idx="13">
                        <c:v>43430</c:v>
                      </c:pt>
                      <c:pt idx="14">
                        <c:v>43431</c:v>
                      </c:pt>
                      <c:pt idx="15">
                        <c:v>43432</c:v>
                      </c:pt>
                      <c:pt idx="16">
                        <c:v>43433</c:v>
                      </c:pt>
                      <c:pt idx="17">
                        <c:v>43434</c:v>
                      </c:pt>
                      <c:pt idx="18">
                        <c:v>43435</c:v>
                      </c:pt>
                      <c:pt idx="19">
                        <c:v>43436</c:v>
                      </c:pt>
                      <c:pt idx="20">
                        <c:v>43437</c:v>
                      </c:pt>
                      <c:pt idx="21">
                        <c:v>43438</c:v>
                      </c:pt>
                      <c:pt idx="22">
                        <c:v>43439</c:v>
                      </c:pt>
                      <c:pt idx="23">
                        <c:v>43440</c:v>
                      </c:pt>
                      <c:pt idx="24">
                        <c:v>43441</c:v>
                      </c:pt>
                      <c:pt idx="25">
                        <c:v>43442</c:v>
                      </c:pt>
                      <c:pt idx="26">
                        <c:v>43443</c:v>
                      </c:pt>
                      <c:pt idx="27">
                        <c:v>43444</c:v>
                      </c:pt>
                      <c:pt idx="28">
                        <c:v>43445</c:v>
                      </c:pt>
                      <c:pt idx="29">
                        <c:v>43446</c:v>
                      </c:pt>
                      <c:pt idx="30">
                        <c:v>43447</c:v>
                      </c:pt>
                      <c:pt idx="31">
                        <c:v>43448</c:v>
                      </c:pt>
                      <c:pt idx="32">
                        <c:v>43449</c:v>
                      </c:pt>
                      <c:pt idx="33">
                        <c:v>43450</c:v>
                      </c:pt>
                      <c:pt idx="34">
                        <c:v>43451</c:v>
                      </c:pt>
                      <c:pt idx="35">
                        <c:v>43452</c:v>
                      </c:pt>
                      <c:pt idx="36">
                        <c:v>43453</c:v>
                      </c:pt>
                      <c:pt idx="37">
                        <c:v>43454</c:v>
                      </c:pt>
                      <c:pt idx="38">
                        <c:v>43455</c:v>
                      </c:pt>
                      <c:pt idx="39">
                        <c:v>43456</c:v>
                      </c:pt>
                      <c:pt idx="40">
                        <c:v>43457</c:v>
                      </c:pt>
                      <c:pt idx="41">
                        <c:v>43458</c:v>
                      </c:pt>
                      <c:pt idx="42">
                        <c:v>43459</c:v>
                      </c:pt>
                      <c:pt idx="43">
                        <c:v>43460</c:v>
                      </c:pt>
                      <c:pt idx="44">
                        <c:v>43461</c:v>
                      </c:pt>
                      <c:pt idx="45">
                        <c:v>43462</c:v>
                      </c:pt>
                      <c:pt idx="46">
                        <c:v>43463</c:v>
                      </c:pt>
                      <c:pt idx="47">
                        <c:v>43464</c:v>
                      </c:pt>
                      <c:pt idx="48">
                        <c:v>43465</c:v>
                      </c:pt>
                      <c:pt idx="49">
                        <c:v>43466</c:v>
                      </c:pt>
                      <c:pt idx="50">
                        <c:v>43467</c:v>
                      </c:pt>
                      <c:pt idx="51">
                        <c:v>43468</c:v>
                      </c:pt>
                      <c:pt idx="52">
                        <c:v>43469</c:v>
                      </c:pt>
                      <c:pt idx="53">
                        <c:v>43470</c:v>
                      </c:pt>
                      <c:pt idx="54">
                        <c:v>43471</c:v>
                      </c:pt>
                      <c:pt idx="55">
                        <c:v>43472</c:v>
                      </c:pt>
                      <c:pt idx="56">
                        <c:v>43473</c:v>
                      </c:pt>
                      <c:pt idx="57">
                        <c:v>43474</c:v>
                      </c:pt>
                      <c:pt idx="58">
                        <c:v>43475</c:v>
                      </c:pt>
                      <c:pt idx="59">
                        <c:v>43476</c:v>
                      </c:pt>
                      <c:pt idx="60">
                        <c:v>43477</c:v>
                      </c:pt>
                      <c:pt idx="61">
                        <c:v>43478</c:v>
                      </c:pt>
                      <c:pt idx="62">
                        <c:v>43479</c:v>
                      </c:pt>
                      <c:pt idx="63">
                        <c:v>43480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Evaluation!$C$5:$C$68</c15:sqref>
                        </c15:formulaRef>
                      </c:ext>
                    </c:extLst>
                    <c:numCache>
                      <c:formatCode>General</c:formatCode>
                      <c:ptCount val="6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 formatCode="0%">
                        <c:v>0.64</c:v>
                      </c:pt>
                      <c:pt idx="28" formatCode="0%">
                        <c:v>0.64</c:v>
                      </c:pt>
                      <c:pt idx="29" formatCode="0%">
                        <c:v>0.89</c:v>
                      </c:pt>
                      <c:pt idx="30" formatCode="0%">
                        <c:v>0.95</c:v>
                      </c:pt>
                      <c:pt idx="31" formatCode="0%">
                        <c:v>0.96</c:v>
                      </c:pt>
                      <c:pt idx="32" formatCode="0%">
                        <c:v>0.96</c:v>
                      </c:pt>
                      <c:pt idx="33" formatCode="0%">
                        <c:v>0.96</c:v>
                      </c:pt>
                      <c:pt idx="34" formatCode="0%">
                        <c:v>0.98</c:v>
                      </c:pt>
                      <c:pt idx="35" formatCode="0%">
                        <c:v>0.99</c:v>
                      </c:pt>
                      <c:pt idx="36" formatCode="0%">
                        <c:v>1</c:v>
                      </c:pt>
                      <c:pt idx="37" formatCode="0%">
                        <c:v>1</c:v>
                      </c:pt>
                      <c:pt idx="38" formatCode="0%">
                        <c:v>1</c:v>
                      </c:pt>
                      <c:pt idx="39" formatCode="0%">
                        <c:v>1</c:v>
                      </c:pt>
                      <c:pt idx="40" formatCode="0%">
                        <c:v>1</c:v>
                      </c:pt>
                      <c:pt idx="41" formatCode="0%">
                        <c:v>1</c:v>
                      </c:pt>
                      <c:pt idx="42" formatCode="0%">
                        <c:v>1</c:v>
                      </c:pt>
                      <c:pt idx="43" formatCode="0%">
                        <c:v>1</c:v>
                      </c:pt>
                      <c:pt idx="44" formatCode="0%">
                        <c:v>1</c:v>
                      </c:pt>
                      <c:pt idx="45" formatCode="0%">
                        <c:v>1</c:v>
                      </c:pt>
                      <c:pt idx="46" formatCode="0%">
                        <c:v>1</c:v>
                      </c:pt>
                      <c:pt idx="47" formatCode="0%">
                        <c:v>1</c:v>
                      </c:pt>
                      <c:pt idx="48" formatCode="0%">
                        <c:v>1</c:v>
                      </c:pt>
                      <c:pt idx="49" formatCode="0%">
                        <c:v>1</c:v>
                      </c:pt>
                      <c:pt idx="50" formatCode="0%">
                        <c:v>1</c:v>
                      </c:pt>
                      <c:pt idx="51" formatCode="0%">
                        <c:v>1</c:v>
                      </c:pt>
                      <c:pt idx="52" formatCode="0%">
                        <c:v>1</c:v>
                      </c:pt>
                      <c:pt idx="53" formatCode="0%">
                        <c:v>1</c:v>
                      </c:pt>
                      <c:pt idx="54" formatCode="0%">
                        <c:v>1</c:v>
                      </c:pt>
                      <c:pt idx="55" formatCode="0%">
                        <c:v>0.97</c:v>
                      </c:pt>
                      <c:pt idx="56" formatCode="0%">
                        <c:v>1</c:v>
                      </c:pt>
                      <c:pt idx="57" formatCode="0%">
                        <c:v>1</c:v>
                      </c:pt>
                      <c:pt idx="58" formatCode="0%">
                        <c:v>1</c:v>
                      </c:pt>
                      <c:pt idx="59" formatCode="0%">
                        <c:v>1</c:v>
                      </c:pt>
                      <c:pt idx="60" formatCode="0%">
                        <c:v>1</c:v>
                      </c:pt>
                      <c:pt idx="61" formatCode="0%">
                        <c:v>1</c:v>
                      </c:pt>
                      <c:pt idx="62" formatCode="0%">
                        <c:v>0.95</c:v>
                      </c:pt>
                      <c:pt idx="63" formatCode="0%">
                        <c:v>1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DCD8-42EF-A19E-105FB3B77E8A}"/>
                  </c:ext>
                </c:extLst>
              </c15:ser>
            </c15:filteredScatterSeries>
          </c:ext>
        </c:extLst>
      </c:scatterChart>
      <c:valAx>
        <c:axId val="6581820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58184712"/>
        <c:crosses val="autoZero"/>
        <c:crossBetween val="midCat"/>
      </c:valAx>
      <c:valAx>
        <c:axId val="658184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5818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'Boxplot-Diagram 1'!$B$6:$B$359</cx:f>
        <cx:lvl ptCount="354" formatCode="Standard">
          <cx:pt idx="0">500000000</cx:pt>
          <cx:pt idx="1">500000000</cx:pt>
          <cx:pt idx="2">500000000</cx:pt>
          <cx:pt idx="3">500000000</cx:pt>
          <cx:pt idx="4">500000000</cx:pt>
          <cx:pt idx="5">500000000</cx:pt>
          <cx:pt idx="6">500000000</cx:pt>
          <cx:pt idx="7">500000</cx:pt>
        </cx:lvl>
      </cx:numDim>
    </cx:data>
    <cx:data id="1">
      <cx:numDim type="val">
        <cx:f>'Boxplot-Diagram 1'!$C$6:$C$359</cx:f>
        <cx:lvl ptCount="354" formatCode="Standard">
          <cx:pt idx="0">2000000000</cx:pt>
          <cx:pt idx="1">2000000000</cx:pt>
          <cx:pt idx="2">2000000000</cx:pt>
          <cx:pt idx="3">6000000000</cx:pt>
          <cx:pt idx="4">2000000000</cx:pt>
          <cx:pt idx="5">2000000000</cx:pt>
          <cx:pt idx="6">2000000000</cx:pt>
        </cx:lvl>
      </cx:numDim>
    </cx:data>
    <cx:data id="2">
      <cx:numDim type="val">
        <cx:f>'Boxplot-Diagram 1'!$D$6:$D$359</cx:f>
        <cx:lvl ptCount="354" formatCode="Standard">
          <cx:pt idx="0">2500000000</cx:pt>
          <cx:pt idx="1">2500000000</cx:pt>
        </cx:lvl>
      </cx:numDim>
    </cx:data>
    <cx:data id="3">
      <cx:numDim type="val">
        <cx:f>'Boxplot-Diagram 1'!$E$6:$E$359</cx:f>
        <cx:lvl ptCount="354" formatCode="Standard">
          <cx:pt idx="0">12500000000</cx:pt>
          <cx:pt idx="1">2000000000</cx:pt>
          <cx:pt idx="2">8700000</cx:pt>
          <cx:pt idx="3">12500000000</cx:pt>
          <cx:pt idx="4">12500000000</cx:pt>
          <cx:pt idx="5">12500000000</cx:pt>
          <cx:pt idx="6">12500000000</cx:pt>
          <cx:pt idx="7">20000000000</cx:pt>
        </cx:lvl>
      </cx:numDim>
    </cx:data>
    <cx:data id="4">
      <cx:numDim type="val">
        <cx:f>'Boxplot-Diagram 1'!$F$6:$F$359</cx:f>
        <cx:lvl ptCount="354" formatCode="Standard">
          <cx:pt idx="0">2000000000</cx:pt>
          <cx:pt idx="1">9000000000</cx:pt>
          <cx:pt idx="2">6000000000</cx:pt>
          <cx:pt idx="3">700000000</cx:pt>
          <cx:pt idx="4">1900000</cx:pt>
        </cx:lvl>
      </cx:numDim>
    </cx:data>
    <cx:data id="5">
      <cx:numDim type="val">
        <cx:f>'Boxplot-Diagram 1'!$G$6:$G$359</cx:f>
        <cx:lvl ptCount="354" formatCode="Standard">
          <cx:pt idx="0">8700000000</cx:pt>
          <cx:pt idx="1">4000000000</cx:pt>
          <cx:pt idx="2">8700000000</cx:pt>
          <cx:pt idx="3">8700000000</cx:pt>
          <cx:pt idx="4">8700000000</cx:pt>
          <cx:pt idx="5">9000000000</cx:pt>
          <cx:pt idx="6">8700000000</cx:pt>
          <cx:pt idx="7">8700000000</cx:pt>
        </cx:lvl>
      </cx:numDim>
    </cx:data>
    <cx:data id="6">
      <cx:numDim type="val">
        <cx:f>'Boxplot-Diagram 1'!$H$6:$H$359</cx:f>
        <cx:lvl ptCount="354" formatCode="Standard">
          <cx:pt idx="0">11200000000</cx:pt>
          <cx:pt idx="1">11200000000</cx:pt>
          <cx:pt idx="2">11200000000</cx:pt>
          <cx:pt idx="3">11200000000</cx:pt>
          <cx:pt idx="4">3030000000</cx:pt>
          <cx:pt idx="5">11200000000</cx:pt>
          <cx:pt idx="6">10700000000</cx:pt>
        </cx:lvl>
      </cx:numDim>
    </cx:data>
    <cx:data id="7">
      <cx:numDim type="val">
        <cx:f>'Boxplot-Diagram 1'!$I$6:$I$359</cx:f>
        <cx:lvl ptCount="354" formatCode="Standard">
          <cx:pt idx="0">10000000</cx:pt>
          <cx:pt idx="1">7000000000</cx:pt>
          <cx:pt idx="2">14400000000</cx:pt>
          <cx:pt idx="3">14200000000</cx:pt>
          <cx:pt idx="4">14400000000</cx:pt>
          <cx:pt idx="5">1200000000</cx:pt>
          <cx:pt idx="6">14400000000</cx:pt>
          <cx:pt idx="7">3750000000</cx:pt>
          <cx:pt idx="8">2000000000</cx:pt>
          <cx:pt idx="9">14400000000</cx:pt>
          <cx:pt idx="10">10000000000</cx:pt>
          <cx:pt idx="11">13700000000</cx:pt>
          <cx:pt idx="12">10000000000</cx:pt>
        </cx:lvl>
      </cx:numDim>
    </cx:data>
    <cx:data id="8">
      <cx:numDim type="val">
        <cx:f>'Boxplot-Diagram 1'!$J$6:$J$359</cx:f>
        <cx:lvl ptCount="354" formatCode="Standard">
          <cx:pt idx="0">4900000000</cx:pt>
          <cx:pt idx="1">15000000000</cx:pt>
          <cx:pt idx="2">14400000000</cx:pt>
          <cx:pt idx="3">5000000000</cx:pt>
          <cx:pt idx="4">25000000000</cx:pt>
          <cx:pt idx="5">13900000000</cx:pt>
          <cx:pt idx="6">1900000000</cx:pt>
          <cx:pt idx="7">18200000000</cx:pt>
          <cx:pt idx="8">18200000000</cx:pt>
          <cx:pt idx="9">25000000000</cx:pt>
          <cx:pt idx="10">18200000000</cx:pt>
          <cx:pt idx="11">18200000000</cx:pt>
          <cx:pt idx="12">15000000000</cx:pt>
          <cx:pt idx="13">15000000000</cx:pt>
          <cx:pt idx="14">4880000000</cx:pt>
          <cx:pt idx="15">6000000000</cx:pt>
          <cx:pt idx="16">25000000000</cx:pt>
          <cx:pt idx="17">15000000000</cx:pt>
          <cx:pt idx="18">15000000000</cx:pt>
          <cx:pt idx="19">18200000000</cx:pt>
          <cx:pt idx="20">25000000000</cx:pt>
          <cx:pt idx="21">4900000000</cx:pt>
          <cx:pt idx="22">26000000000</cx:pt>
          <cx:pt idx="23">25000000000</cx:pt>
          <cx:pt idx="24">15400000000</cx:pt>
          <cx:pt idx="25">10000000000</cx:pt>
          <cx:pt idx="26">4900000000</cx:pt>
          <cx:pt idx="27">15000000000</cx:pt>
          <cx:pt idx="28">12500000000</cx:pt>
          <cx:pt idx="29">10000000000</cx:pt>
          <cx:pt idx="30">4920000000</cx:pt>
          <cx:pt idx="31">76000000</cx:pt>
          <cx:pt idx="32">1900000000</cx:pt>
          <cx:pt idx="33">400000000</cx:pt>
          <cx:pt idx="34">4200000000</cx:pt>
          <cx:pt idx="35">1700000000</cx:pt>
          <cx:pt idx="36">7100000000</cx:pt>
          <cx:pt idx="37">1300000000</cx:pt>
          <cx:pt idx="38">18000000000</cx:pt>
          <cx:pt idx="39">15000000000</cx:pt>
          <cx:pt idx="40">4900000000</cx:pt>
          <cx:pt idx="41">15000000000000</cx:pt>
        </cx:lvl>
      </cx:numDim>
    </cx:data>
    <cx:data id="9">
      <cx:numDim type="val">
        <cx:f>'Boxplot-Diagram 1'!$K$6:$K$359</cx:f>
        <cx:lvl ptCount="354" formatCode="Standard">
          <cx:pt idx="0">25000000000</cx:pt>
          <cx:pt idx="1">171000000</cx:pt>
          <cx:pt idx="2">6380000000</cx:pt>
          <cx:pt idx="3">400000000</cx:pt>
          <cx:pt idx="4">5200000000</cx:pt>
          <cx:pt idx="5">1600000000</cx:pt>
          <cx:pt idx="6">7300000000</cx:pt>
          <cx:pt idx="7">1400000000</cx:pt>
          <cx:pt idx="8">50000000000</cx:pt>
          <cx:pt idx="9">15000000000</cx:pt>
          <cx:pt idx="10">12000000000</cx:pt>
          <cx:pt idx="11">23600000</cx:pt>
          <cx:pt idx="12">22900000000</cx:pt>
          <cx:pt idx="13">22900000000</cx:pt>
          <cx:pt idx="14">6400000000</cx:pt>
          <cx:pt idx="15">22900000000</cx:pt>
          <cx:pt idx="16">2000000000</cx:pt>
          <cx:pt idx="17">6380000000</cx:pt>
          <cx:pt idx="18">22900000000</cx:pt>
          <cx:pt idx="19">17000000000</cx:pt>
          <cx:pt idx="20">210000000</cx:pt>
          <cx:pt idx="21">15000000000</cx:pt>
          <cx:pt idx="22">22900000000</cx:pt>
          <cx:pt idx="23">6000000000</cx:pt>
          <cx:pt idx="24">9000000000</cx:pt>
          <cx:pt idx="25">12500000000</cx:pt>
          <cx:pt idx="26">14500000000</cx:pt>
          <cx:pt idx="27">17000000000</cx:pt>
          <cx:pt idx="28">17500000000</cx:pt>
          <cx:pt idx="29">17700000000</cx:pt>
          <cx:pt idx="30">15000000000</cx:pt>
          <cx:pt idx="31">16000000000</cx:pt>
          <cx:pt idx="32">4900000000</cx:pt>
          <cx:pt idx="33">6400000000</cx:pt>
          <cx:pt idx="34">210000000</cx:pt>
          <cx:pt idx="35">6380000000</cx:pt>
          <cx:pt idx="36">15000000000</cx:pt>
          <cx:pt idx="37">6400000000</cx:pt>
          <cx:pt idx="38">50000000000</cx:pt>
          <cx:pt idx="39">6400000000</cx:pt>
          <cx:pt idx="40">6400000000</cx:pt>
          <cx:pt idx="41">15410000000</cx:pt>
          <cx:pt idx="42">6400000000</cx:pt>
        </cx:lvl>
      </cx:numDim>
    </cx:data>
    <cx:data id="10">
      <cx:numDim type="val">
        <cx:f>'Boxplot-Diagram 1'!$L$6:$L$359</cx:f>
        <cx:lvl ptCount="354" formatCode="Standard">
          <cx:pt idx="0">13000000000</cx:pt>
          <cx:pt idx="1">22900000000</cx:pt>
          <cx:pt idx="2">16400000000</cx:pt>
          <cx:pt idx="3">16000000000</cx:pt>
          <cx:pt idx="4">28400000000</cx:pt>
          <cx:pt idx="5">28400000000</cx:pt>
          <cx:pt idx="6">28400000000</cx:pt>
          <cx:pt idx="7">28400000000</cx:pt>
          <cx:pt idx="8">20000000000</cx:pt>
          <cx:pt idx="9">3000000000</cx:pt>
          <cx:pt idx="10">28400000000</cx:pt>
          <cx:pt idx="11">10000000000</cx:pt>
          <cx:pt idx="12">1400000000</cx:pt>
          <cx:pt idx="13">7000000000</cx:pt>
          <cx:pt idx="14">11000000000</cx:pt>
          <cx:pt idx="15">14000000000</cx:pt>
          <cx:pt idx="16">17000000000</cx:pt>
          <cx:pt idx="17">17700000000</cx:pt>
          <cx:pt idx="18">18000000000</cx:pt>
          <cx:pt idx="19">20300000000</cx:pt>
          <cx:pt idx="20">8400000000</cx:pt>
          <cx:pt idx="21">1000000000000</cx:pt>
          <cx:pt idx="22">9400000</cx:pt>
          <cx:pt idx="23">17500000000</cx:pt>
          <cx:pt idx="24">8400000000</cx:pt>
          <cx:pt idx="25">20350000000</cx:pt>
        </cx:lvl>
      </cx:numDim>
    </cx:data>
    <cx:data id="11">
      <cx:numDim type="val">
        <cx:f>'Boxplot-Diagram 1'!$M$6:$M$359</cx:f>
        <cx:lvl ptCount="354" formatCode="Standard">
          <cx:pt idx="0">5135000000</cx:pt>
          <cx:pt idx="1">34800000000</cx:pt>
          <cx:pt idx="2">8400000000</cx:pt>
          <cx:pt idx="3">17800000000</cx:pt>
          <cx:pt idx="4">40000000</cx:pt>
          <cx:pt idx="5">3300000000</cx:pt>
          <cx:pt idx="6">17000000000</cx:pt>
          <cx:pt idx="7">34800000000</cx:pt>
          <cx:pt idx="8">34800000000</cx:pt>
          <cx:pt idx="9">34800000000</cx:pt>
          <cx:pt idx="10">8400000000</cx:pt>
          <cx:pt idx="11">34800000000</cx:pt>
          <cx:pt idx="12">22000000000</cx:pt>
          <cx:pt idx="13">34800000000</cx:pt>
          <cx:pt idx="14">8000000000</cx:pt>
          <cx:pt idx="15">13000000000</cx:pt>
          <cx:pt idx="16">15500000000</cx:pt>
          <cx:pt idx="17">17700000000</cx:pt>
          <cx:pt idx="18">19800000000</cx:pt>
          <cx:pt idx="19">20000000000</cx:pt>
          <cx:pt idx="20">23400000000</cx:pt>
          <cx:pt idx="21">8400000000</cx:pt>
          <cx:pt idx="22">5000000000</cx:pt>
          <cx:pt idx="23">8400000000</cx:pt>
          <cx:pt idx="24">20000000000</cx:pt>
          <cx:pt idx="25">3300000000</cx:pt>
          <cx:pt idx="26">34800000000</cx:pt>
        </cx:lvl>
      </cx:numDim>
    </cx:data>
    <cx:data id="12">
      <cx:numDim type="val">
        <cx:f>'Boxplot-Diagram 1'!$N$6:$N$359</cx:f>
        <cx:lvl ptCount="354" formatCode="Standard">
          <cx:pt idx="0">1900000000</cx:pt>
          <cx:pt idx="1">600000000000</cx:pt>
          <cx:pt idx="2">1900000000</cx:pt>
          <cx:pt idx="3">19400000000</cx:pt>
          <cx:pt idx="4">42100000000</cx:pt>
          <cx:pt idx="5">42100000000</cx:pt>
          <cx:pt idx="6">42100000000</cx:pt>
          <cx:pt idx="7">42100000000</cx:pt>
          <cx:pt idx="8">42100000000</cx:pt>
          <cx:pt idx="9">42100000000</cx:pt>
          <cx:pt idx="10">26000000000</cx:pt>
          <cx:pt idx="11">26660000000</cx:pt>
          <cx:pt idx="12">42100000000</cx:pt>
          <cx:pt idx="13">42100000000</cx:pt>
          <cx:pt idx="14">10000000000</cx:pt>
          <cx:pt idx="15">15100000000</cx:pt>
          <cx:pt idx="16">17000000000</cx:pt>
          <cx:pt idx="17">20000000000</cx:pt>
          <cx:pt idx="18">21700000000</cx:pt>
          <cx:pt idx="19">22000000000</cx:pt>
          <cx:pt idx="20">22000000000</cx:pt>
          <cx:pt idx="21">173400000</cx:pt>
          <cx:pt idx="22">245000000</cx:pt>
          <cx:pt idx="23">1900000000</cx:pt>
          <cx:pt idx="24">26600000000</cx:pt>
          <cx:pt idx="25">180000000</cx:pt>
          <cx:pt idx="26">26660000000</cx:pt>
          <cx:pt idx="27">22500000000</cx:pt>
          <cx:pt idx="28">4400000000</cx:pt>
          <cx:pt idx="29">26660000000</cx:pt>
          <cx:pt idx="30">173000000</cx:pt>
          <cx:pt idx="31">1900000000</cx:pt>
          <cx:pt idx="32">42100000000</cx:pt>
        </cx:lvl>
      </cx:numDim>
    </cx:data>
    <cx:data id="13">
      <cx:numDim type="val">
        <cx:f>'Boxplot-Diagram 1'!$O$6:$O$359</cx:f>
        <cx:lvl ptCount="354" formatCode="Standard">
          <cx:pt idx="0">25000000000</cx:pt>
          <cx:pt idx="1">7500000000</cx:pt>
          <cx:pt idx="2">30000000000</cx:pt>
          <cx:pt idx="3">50000000000</cx:pt>
          <cx:pt idx="4">50000000000</cx:pt>
          <cx:pt idx="5">38500000000</cx:pt>
          <cx:pt idx="6">50000000000</cx:pt>
          <cx:pt idx="7">28000000000</cx:pt>
          <cx:pt idx="8">26000000000</cx:pt>
          <cx:pt idx="9">50000000000</cx:pt>
          <cx:pt idx="10">38000000000</cx:pt>
          <cx:pt idx="11">50000000000</cx:pt>
          <cx:pt idx="12">25000000000</cx:pt>
          <cx:pt idx="13">50000000000</cx:pt>
          <cx:pt idx="14">25000000000</cx:pt>
          <cx:pt idx="15">200000000000</cx:pt>
          <cx:pt idx="16">50000000000</cx:pt>
          <cx:pt idx="17">34000000000</cx:pt>
          <cx:pt idx="18">50000000000</cx:pt>
          <cx:pt idx="19">50000000000</cx:pt>
          <cx:pt idx="20">50100000000</cx:pt>
          <cx:pt idx="21">25000000000</cx:pt>
          <cx:pt idx="22">50000000000</cx:pt>
          <cx:pt idx="23">26000000000</cx:pt>
          <cx:pt idx="24">23000000000</cx:pt>
          <cx:pt idx="25">50000000000</cx:pt>
          <cx:pt idx="26">250000000</cx:pt>
          <cx:pt idx="27">50000000000</cx:pt>
          <cx:pt idx="28">50000000000</cx:pt>
          <cx:pt idx="29">30000000000</cx:pt>
          <cx:pt idx="30">212000000000</cx:pt>
          <cx:pt idx="31">50000000000</cx:pt>
          <cx:pt idx="32">25000000000</cx:pt>
          <cx:pt idx="33">250000000</cx:pt>
          <cx:pt idx="34">50000000000</cx:pt>
          <cx:pt idx="35">50000000000</cx:pt>
          <cx:pt idx="36">250000000</cx:pt>
          <cx:pt idx="37">50000000000</cx:pt>
          <cx:pt idx="38">50000000000</cx:pt>
          <cx:pt idx="39">20000000000</cx:pt>
          <cx:pt idx="40">45000000000</cx:pt>
          <cx:pt idx="41">30700000000</cx:pt>
          <cx:pt idx="42">8400000000</cx:pt>
          <cx:pt idx="43">50000000000</cx:pt>
          <cx:pt idx="44">50000000000</cx:pt>
          <cx:pt idx="45">20800000000</cx:pt>
          <cx:pt idx="46">25000000000</cx:pt>
          <cx:pt idx="47">50000000000</cx:pt>
          <cx:pt idx="48">26000000000</cx:pt>
          <cx:pt idx="49">26000000000</cx:pt>
          <cx:pt idx="50">50000000000</cx:pt>
          <cx:pt idx="51">200000000000</cx:pt>
          <cx:pt idx="52">212000000000</cx:pt>
          <cx:pt idx="53">50000000000</cx:pt>
          <cx:pt idx="54">20000000000</cx:pt>
          <cx:pt idx="55">12000000000</cx:pt>
          <cx:pt idx="56">24000000000</cx:pt>
          <cx:pt idx="57">30000000000</cx:pt>
          <cx:pt idx="58">30100000000</cx:pt>
          <cx:pt idx="59">50000000000</cx:pt>
          <cx:pt idx="60">25000000000</cx:pt>
          <cx:pt idx="61">21200000000</cx:pt>
          <cx:pt idx="62">25000000000</cx:pt>
          <cx:pt idx="63">25000000000</cx:pt>
          <cx:pt idx="64">30700000000</cx:pt>
          <cx:pt idx="65">50000000000</cx:pt>
          <cx:pt idx="66">150000000</cx:pt>
          <cx:pt idx="67">63000000</cx:pt>
          <cx:pt idx="68">34000000000</cx:pt>
          <cx:pt idx="69">50000000000</cx:pt>
          <cx:pt idx="70">13500000000</cx:pt>
          <cx:pt idx="71">50100000000</cx:pt>
          <cx:pt idx="72">50000000000</cx:pt>
          <cx:pt idx="73">24000000000</cx:pt>
          <cx:pt idx="74">100000000</cx:pt>
          <cx:pt idx="75">16000000000</cx:pt>
          <cx:pt idx="76">27500000000</cx:pt>
          <cx:pt idx="77">200000000000</cx:pt>
          <cx:pt idx="78">50000000000</cx:pt>
          <cx:pt idx="79">50000000000</cx:pt>
          <cx:pt idx="80">26000000000</cx:pt>
          <cx:pt idx="81">25000000000</cx:pt>
          <cx:pt idx="82">30000000000</cx:pt>
          <cx:pt idx="83">30730000000</cx:pt>
          <cx:pt idx="84">30000000000</cx:pt>
          <cx:pt idx="85">187200000</cx:pt>
          <cx:pt idx="86">24000000000</cx:pt>
          <cx:pt idx="87">12000000000</cx:pt>
          <cx:pt idx="88">5400000000</cx:pt>
          <cx:pt idx="89">152000000</cx:pt>
          <cx:pt idx="90">25000000000</cx:pt>
          <cx:pt idx="91">30700000000</cx:pt>
          <cx:pt idx="92">250000000</cx:pt>
          <cx:pt idx="93">2000000000000</cx:pt>
          <cx:pt idx="94">31000000000</cx:pt>
          <cx:pt idx="95">30730000000</cx:pt>
          <cx:pt idx="96">50000000000</cx:pt>
          <cx:pt idx="97">50000000000</cx:pt>
          <cx:pt idx="98">50000000000</cx:pt>
          <cx:pt idx="99">50000000000</cx:pt>
          <cx:pt idx="100">50000000000</cx:pt>
          <cx:pt idx="101">26000000000</cx:pt>
          <cx:pt idx="102">50000000000</cx:pt>
          <cx:pt idx="103">200000000000</cx:pt>
          <cx:pt idx="104">212000000000</cx:pt>
          <cx:pt idx="105">28100000000</cx:pt>
          <cx:pt idx="106">50100000000</cx:pt>
          <cx:pt idx="107">50100000000</cx:pt>
          <cx:pt idx="108">50100000000</cx:pt>
          <cx:pt idx="109">28000000000</cx:pt>
          <cx:pt idx="110">50000000000</cx:pt>
          <cx:pt idx="111">20000000000</cx:pt>
          <cx:pt idx="112">50000000000</cx:pt>
          <cx:pt idx="113">2000000000</cx:pt>
          <cx:pt idx="114">24000000000</cx:pt>
          <cx:pt idx="115">12000000000</cx:pt>
          <cx:pt idx="116">35000000</cx:pt>
          <cx:pt idx="117">50000000000</cx:pt>
          <cx:pt idx="118">50100000000</cx:pt>
          <cx:pt idx="119">7500000000</cx:pt>
          <cx:pt idx="120">30000000000</cx:pt>
          <cx:pt idx="121">40000000000</cx:pt>
          <cx:pt idx="122">30700000000</cx:pt>
          <cx:pt idx="123">20000000000</cx:pt>
          <cx:pt idx="124">50000000000</cx:pt>
          <cx:pt idx="125">23000000000</cx:pt>
          <cx:pt idx="126">16000000000</cx:pt>
          <cx:pt idx="127">26000000000</cx:pt>
          <cx:pt idx="128">5400000000</cx:pt>
          <cx:pt idx="129">25000000000</cx:pt>
          <cx:pt idx="130">50100000000</cx:pt>
          <cx:pt idx="131">20000000000</cx:pt>
          <cx:pt idx="132">26000000000</cx:pt>
          <cx:pt idx="133">16000000000</cx:pt>
          <cx:pt idx="134">23000000000</cx:pt>
          <cx:pt idx="135">7000000000</cx:pt>
          <cx:pt idx="136">20000000000</cx:pt>
          <cx:pt idx="137">4000000000</cx:pt>
          <cx:pt idx="138">20000000000</cx:pt>
          <cx:pt idx="139">50000000000</cx:pt>
          <cx:pt idx="140">20800000000</cx:pt>
          <cx:pt idx="141">25010000000</cx:pt>
          <cx:pt idx="142">31000000000</cx:pt>
          <cx:pt idx="143">50000000000</cx:pt>
          <cx:pt idx="144">30730000000</cx:pt>
          <cx:pt idx="145">200000000000</cx:pt>
          <cx:pt idx="146">40000000000</cx:pt>
          <cx:pt idx="147">12500000000</cx:pt>
          <cx:pt idx="148">12000000000</cx:pt>
          <cx:pt idx="149">250000000</cx:pt>
          <cx:pt idx="150">20400000000</cx:pt>
          <cx:pt idx="151">50000000000</cx:pt>
          <cx:pt idx="152">25000000000</cx:pt>
          <cx:pt idx="153">30700000000</cx:pt>
          <cx:pt idx="154">250000000</cx:pt>
          <cx:pt idx="155">25000000000</cx:pt>
          <cx:pt idx="156">20800000000</cx:pt>
          <cx:pt idx="157">50000000000</cx:pt>
          <cx:pt idx="158">31000000000</cx:pt>
          <cx:pt idx="159">111000000000</cx:pt>
          <cx:pt idx="160">25000000000</cx:pt>
          <cx:pt idx="161">50000000000</cx:pt>
          <cx:pt idx="162">50000000000</cx:pt>
          <cx:pt idx="163">50100000000</cx:pt>
          <cx:pt idx="164">4000000000</cx:pt>
          <cx:pt idx="165">20000000000</cx:pt>
          <cx:pt idx="166">28000000000</cx:pt>
          <cx:pt idx="167">25000000000</cx:pt>
          <cx:pt idx="168">514000000</cx:pt>
          <cx:pt idx="169">75000000000</cx:pt>
          <cx:pt idx="170">20000000000</cx:pt>
          <cx:pt idx="171">20800000000</cx:pt>
          <cx:pt idx="172">25000000000</cx:pt>
          <cx:pt idx="173">34000000000</cx:pt>
          <cx:pt idx="174">26000000000</cx:pt>
          <cx:pt idx="175">21000000000</cx:pt>
          <cx:pt idx="176">30700000000</cx:pt>
          <cx:pt idx="177">30000000000</cx:pt>
          <cx:pt idx="178">26000000000</cx:pt>
          <cx:pt idx="179">1500000000</cx:pt>
          <cx:pt idx="180">75000000000</cx:pt>
          <cx:pt idx="181">50000000000</cx:pt>
          <cx:pt idx="182">25000000000</cx:pt>
          <cx:pt idx="183">5400000000</cx:pt>
          <cx:pt idx="184">50000000000</cx:pt>
          <cx:pt idx="185">200000000000</cx:pt>
          <cx:pt idx="186">1500000000</cx:pt>
          <cx:pt idx="187">26000000000</cx:pt>
          <cx:pt idx="188">26000000000</cx:pt>
          <cx:pt idx="189">50000000000</cx:pt>
          <cx:pt idx="190">24000000000</cx:pt>
          <cx:pt idx="191">383000000</cx:pt>
          <cx:pt idx="192">186000000</cx:pt>
          <cx:pt idx="193">126000000</cx:pt>
          <cx:pt idx="194">102000000</cx:pt>
          <cx:pt idx="195">52000000</cx:pt>
          <cx:pt idx="196">488000000000</cx:pt>
          <cx:pt idx="197">200000000000</cx:pt>
          <cx:pt idx="198">50000000000</cx:pt>
          <cx:pt idx="199">100000000</cx:pt>
          <cx:pt idx="200">25010000000</cx:pt>
          <cx:pt idx="201">30700000000</cx:pt>
          <cx:pt idx="202">24000000000</cx:pt>
          <cx:pt idx="203">50100000000</cx:pt>
          <cx:pt idx="204">150000000</cx:pt>
          <cx:pt idx="205">50000000000</cx:pt>
          <cx:pt idx="206">26000000000</cx:pt>
          <cx:pt idx="207">50000000000</cx:pt>
          <cx:pt idx="208">200000000000</cx:pt>
          <cx:pt idx="209">212000000000</cx:pt>
          <cx:pt idx="210">26000000000</cx:pt>
          <cx:pt idx="211">50000000000</cx:pt>
          <cx:pt idx="212">50000000000</cx:pt>
          <cx:pt idx="213">50000000000</cx:pt>
          <cx:pt idx="214">50000000000</cx:pt>
          <cx:pt idx="215">1530000000</cx:pt>
          <cx:pt idx="216">20000000000</cx:pt>
          <cx:pt idx="217">263000000000</cx:pt>
          <cx:pt idx="218">75000000000</cx:pt>
          <cx:pt idx="219">50000000000</cx:pt>
          <cx:pt idx="220">26000000000</cx:pt>
          <cx:pt idx="221">12500000000</cx:pt>
          <cx:pt idx="222">12000000000</cx:pt>
          <cx:pt idx="223">5400000000</cx:pt>
          <cx:pt idx="224">30700000000</cx:pt>
          <cx:pt idx="225">28000000000</cx:pt>
          <cx:pt idx="226">50000000000</cx:pt>
          <cx:pt idx="227">38500000000</cx:pt>
          <cx:pt idx="228">200000000000</cx:pt>
          <cx:pt idx="229">50000000000</cx:pt>
          <cx:pt idx="230">21800000000000</cx:pt>
          <cx:pt idx="231">17500000000</cx:pt>
          <cx:pt idx="232">19000000000</cx:pt>
          <cx:pt idx="233">22000000000</cx:pt>
          <cx:pt idx="234">24000000000</cx:pt>
          <cx:pt idx="235">24500000000</cx:pt>
          <cx:pt idx="236">25000000000</cx:pt>
          <cx:pt idx="237">92000000</cx:pt>
          <cx:pt idx="238">31000000000</cx:pt>
          <cx:pt idx="239">250000000</cx:pt>
          <cx:pt idx="240">50000000000</cx:pt>
          <cx:pt idx="241">24000000000</cx:pt>
          <cx:pt idx="242">50000000000</cx:pt>
          <cx:pt idx="243">50000000000</cx:pt>
          <cx:pt idx="244">50000000000</cx:pt>
          <cx:pt idx="245">25000000000</cx:pt>
          <cx:pt idx="246">250000000</cx:pt>
          <cx:pt idx="247">25000000</cx:pt>
          <cx:pt idx="248">30700000000</cx:pt>
          <cx:pt idx="249">30000000000</cx:pt>
          <cx:pt idx="250">220000000</cx:pt>
          <cx:pt idx="251">50000000000</cx:pt>
          <cx:pt idx="252">200000000000</cx:pt>
          <cx:pt idx="253">50000000000</cx:pt>
          <cx:pt idx="254">16000000000</cx:pt>
          <cx:pt idx="255">7000000000</cx:pt>
          <cx:pt idx="256">23000000000</cx:pt>
          <cx:pt idx="257">13500000000</cx:pt>
          <cx:pt idx="258">27000000000</cx:pt>
          <cx:pt idx="259">200000000000</cx:pt>
          <cx:pt idx="260">24000000000</cx:pt>
          <cx:pt idx="261">1000000000</cx:pt>
          <cx:pt idx="262">20000000000</cx:pt>
          <cx:pt idx="263">28000000000</cx:pt>
          <cx:pt idx="264">60000000000</cx:pt>
          <cx:pt idx="265">24000000000</cx:pt>
          <cx:pt idx="266">24000000000</cx:pt>
          <cx:pt idx="267">27000000000</cx:pt>
          <cx:pt idx="268">50000000000</cx:pt>
          <cx:pt idx="269">200000000000</cx:pt>
          <cx:pt idx="270">210000000000</cx:pt>
          <cx:pt idx="271">50000000000</cx:pt>
          <cx:pt idx="272">26000000000</cx:pt>
          <cx:pt idx="273">250000000</cx:pt>
          <cx:pt idx="274">25000000000</cx:pt>
          <cx:pt idx="275">250000000</cx:pt>
          <cx:pt idx="276">25000000000</cx:pt>
          <cx:pt idx="277">250000</cx:pt>
          <cx:pt idx="278">228000000</cx:pt>
          <cx:pt idx="279">30000000000</cx:pt>
          <cx:pt idx="280">30730000000</cx:pt>
          <cx:pt idx="281">50000000000</cx:pt>
          <cx:pt idx="282">50000000000</cx:pt>
          <cx:pt idx="283">50000000000</cx:pt>
          <cx:pt idx="284">250000000</cx:pt>
          <cx:pt idx="285">50000000000</cx:pt>
          <cx:pt idx="286">1500000000</cx:pt>
          <cx:pt idx="287">24000000000</cx:pt>
          <cx:pt idx="288">20800000000</cx:pt>
          <cx:pt idx="289">442000000</cx:pt>
          <cx:pt idx="290">411000000</cx:pt>
          <cx:pt idx="291">13500000000</cx:pt>
          <cx:pt idx="292">250000000</cx:pt>
          <cx:pt idx="293">200000000000</cx:pt>
          <cx:pt idx="294">12500000000</cx:pt>
          <cx:pt idx="295">25000000000</cx:pt>
          <cx:pt idx="296">50000000000</cx:pt>
          <cx:pt idx="297">20000000000</cx:pt>
          <cx:pt idx="298">30700000000</cx:pt>
          <cx:pt idx="299">34000000000</cx:pt>
          <cx:pt idx="300">13500000000</cx:pt>
          <cx:pt idx="301">20000000000</cx:pt>
          <cx:pt idx="302">30000000000</cx:pt>
          <cx:pt idx="303">20000000000</cx:pt>
          <cx:pt idx="304">5400000000</cx:pt>
          <cx:pt idx="305">37000000000</cx:pt>
          <cx:pt idx="306">20000000000</cx:pt>
          <cx:pt idx="307">8000000000</cx:pt>
          <cx:pt idx="308">76000000000</cx:pt>
          <cx:pt idx="309">5000000000</cx:pt>
          <cx:pt idx="310">20800000000</cx:pt>
          <cx:pt idx="311">411000000</cx:pt>
          <cx:pt idx="312">50000000000</cx:pt>
          <cx:pt idx="313">50000000000</cx:pt>
          <cx:pt idx="314">25000000000</cx:pt>
          <cx:pt idx="315">30000000000</cx:pt>
          <cx:pt idx="316">31000000000</cx:pt>
          <cx:pt idx="317">30000000000</cx:pt>
          <cx:pt idx="318">200000000000</cx:pt>
          <cx:pt idx="319">50000000000</cx:pt>
          <cx:pt idx="320">50000000000</cx:pt>
          <cx:pt idx="321">38500000000</cx:pt>
          <cx:pt idx="322">24000000000</cx:pt>
          <cx:pt idx="323">200000000000</cx:pt>
          <cx:pt idx="324">30700000000</cx:pt>
          <cx:pt idx="325">50000000000</cx:pt>
          <cx:pt idx="326">1000000000</cx:pt>
          <cx:pt idx="327">20800000000</cx:pt>
          <cx:pt idx="328">20800000000</cx:pt>
          <cx:pt idx="329">50000000000</cx:pt>
          <cx:pt idx="330">50000000000</cx:pt>
          <cx:pt idx="331">30700000000</cx:pt>
          <cx:pt idx="332">200000000000</cx:pt>
          <cx:pt idx="333">50000000000</cx:pt>
          <cx:pt idx="334">50000000000</cx:pt>
          <cx:pt idx="335">26000000000</cx:pt>
          <cx:pt idx="336">40000000000</cx:pt>
          <cx:pt idx="337">50000000000</cx:pt>
          <cx:pt idx="338">50100000000</cx:pt>
          <cx:pt idx="339">20000000000</cx:pt>
          <cx:pt idx="340">4000000000</cx:pt>
          <cx:pt idx="341">25000000000</cx:pt>
          <cx:pt idx="342">25000000000</cx:pt>
          <cx:pt idx="343">13000000000</cx:pt>
          <cx:pt idx="344">3500000000</cx:pt>
          <cx:pt idx="345">411000000</cx:pt>
          <cx:pt idx="346">646000000</cx:pt>
          <cx:pt idx="347">9700000000</cx:pt>
          <cx:pt idx="348">20800000000</cx:pt>
          <cx:pt idx="349">200000000000</cx:pt>
          <cx:pt idx="350">30000000000</cx:pt>
          <cx:pt idx="351">50100000000</cx:pt>
          <cx:pt idx="352">8000000000</cx:pt>
          <cx:pt idx="353">50000000000</cx:pt>
        </cx:lvl>
      </cx:numDim>
    </cx:data>
    <cx:data id="14">
      <cx:numDim type="val">
        <cx:f>'Boxplot-Diagram 1'!$P$6:$P$359</cx:f>
        <cx:lvl ptCount="354" formatCode="Standard">
          <cx:pt idx="0">23200000000</cx:pt>
          <cx:pt idx="1">28000000000</cx:pt>
          <cx:pt idx="2">16000000000</cx:pt>
          <cx:pt idx="3">28000000000</cx:pt>
          <cx:pt idx="4">28000000000</cx:pt>
          <cx:pt idx="5">28000000000</cx:pt>
          <cx:pt idx="6">28000000000</cx:pt>
          <cx:pt idx="7">28000000000</cx:pt>
          <cx:pt idx="8">35000000000</cx:pt>
          <cx:pt idx="9">35820000000</cx:pt>
          <cx:pt idx="10">28000000000</cx:pt>
          <cx:pt idx="11">16000000000</cx:pt>
          <cx:pt idx="12">13500000000</cx:pt>
          <cx:pt idx="13">20000000000</cx:pt>
          <cx:pt idx="14">18500000000</cx:pt>
          <cx:pt idx="15">21500000000</cx:pt>
          <cx:pt idx="16">26000000000</cx:pt>
          <cx:pt idx="17">26700000000</cx:pt>
          <cx:pt idx="18">28000000000</cx:pt>
          <cx:pt idx="19">26000000000</cx:pt>
          <cx:pt idx="20">35800000000</cx:pt>
          <cx:pt idx="21">35820000000</cx:pt>
          <cx:pt idx="22">9700000000</cx:pt>
          <cx:pt idx="23">380000000</cx:pt>
          <cx:pt idx="24">35820000000</cx:pt>
          <cx:pt idx="25">28000000000</cx:pt>
          <cx:pt idx="26">1500000000</cx:pt>
          <cx:pt idx="27">14200000000</cx:pt>
          <cx:pt idx="28">1800000000</cx:pt>
          <cx:pt idx="29">8600000000</cx:pt>
          <cx:pt idx="30">1400000000</cx:pt>
          <cx:pt idx="31">28000000000</cx:pt>
          <cx:pt idx="32">28000000000</cx:pt>
          <cx:pt idx="33">28000000000000</cx:pt>
        </cx:lvl>
      </cx:numDim>
    </cx:data>
    <cx:data id="15">
      <cx:numDim type="val">
        <cx:f>'Boxplot-Diagram 1'!$Q$6:$Q$359</cx:f>
        <cx:lvl ptCount="354" formatCode="Standard">
          <cx:pt idx="0">68000000000</cx:pt>
          <cx:pt idx="1">36400000000</cx:pt>
          <cx:pt idx="2">11300000000</cx:pt>
          <cx:pt idx="3">2600000000</cx:pt>
          <cx:pt idx="4">1300000000</cx:pt>
          <cx:pt idx="5">800000000</cx:pt>
          <cx:pt idx="6">10100000000</cx:pt>
          <cx:pt idx="7">4000000</cx:pt>
          <cx:pt idx="8">10300000000</cx:pt>
          <cx:pt idx="9">2100000000</cx:pt>
          <cx:pt idx="10">16000000000</cx:pt>
          <cx:pt idx="11">1700000000</cx:pt>
          <cx:pt idx="12">8600000000</cx:pt>
          <cx:pt idx="13">1300000000</cx:pt>
          <cx:pt idx="14">25400000000</cx:pt>
          <cx:pt idx="15">100000000</cx:pt>
          <cx:pt idx="16">500</cx:pt>
          <cx:pt idx="17">50000000000</cx:pt>
          <cx:pt idx="18">134000000000</cx:pt>
          <cx:pt idx="19">14000000000</cx:pt>
          <cx:pt idx="20">42000000000</cx:pt>
          <cx:pt idx="21">42620000000</cx:pt>
          <cx:pt idx="22">18000000000</cx:pt>
          <cx:pt idx="23">1500000000</cx:pt>
          <cx:pt idx="24">14000000000</cx:pt>
          <cx:pt idx="25">1100000000</cx:pt>
          <cx:pt idx="26">500</cx:pt>
          <cx:pt idx="27">29000000000</cx:pt>
          <cx:pt idx="28">42600000000</cx:pt>
          <cx:pt idx="29">36400000000</cx:pt>
          <cx:pt idx="30">11300000000</cx:pt>
          <cx:pt idx="31">2600000000</cx:pt>
          <cx:pt idx="32">1300000000</cx:pt>
          <cx:pt idx="33">800000000</cx:pt>
          <cx:pt idx="34">10100000000</cx:pt>
          <cx:pt idx="35">4000000</cx:pt>
          <cx:pt idx="36">10300000000</cx:pt>
          <cx:pt idx="37">42620000000</cx:pt>
          <cx:pt idx="38">134000000000</cx:pt>
        </cx:lvl>
      </cx:numDim>
    </cx:data>
    <cx:data id="16">
      <cx:numDim type="val">
        <cx:f>'Boxplot-Diagram 1'!$R$6:$R$359</cx:f>
        <cx:lvl ptCount="354" formatCode="Standard">
          <cx:pt idx="0">27900000000</cx:pt>
          <cx:pt idx="1">2200000000</cx:pt>
          <cx:pt idx="2">51000000000</cx:pt>
          <cx:pt idx="3">51110000000</cx:pt>
          <cx:pt idx="4">51100000000</cx:pt>
          <cx:pt idx="5">51110000000</cx:pt>
          <cx:pt idx="6">51110000000</cx:pt>
        </cx:lvl>
      </cx:numDim>
    </cx:data>
    <cx:data id="17">
      <cx:numDim type="val">
        <cx:f>'Boxplot-Diagram 1'!$S$6:$S$359</cx:f>
        <cx:lvl ptCount="354" formatCode="Standard">
          <cx:pt idx="0">27000000000</cx:pt>
          <cx:pt idx="1">27000000000</cx:pt>
          <cx:pt idx="2">30900000000</cx:pt>
          <cx:pt idx="3">61000000000</cx:pt>
          <cx:pt idx="4">62120000000</cx:pt>
          <cx:pt idx="5">75400000000</cx:pt>
          <cx:pt idx="6">227000000</cx:pt>
          <cx:pt idx="7">17000000</cx:pt>
          <cx:pt idx="8">18000000</cx:pt>
          <cx:pt idx="9">46000000</cx:pt>
          <cx:pt idx="10">17000000</cx:pt>
          <cx:pt idx="11">50000000</cx:pt>
          <cx:pt idx="12">95000000</cx:pt>
          <cx:pt idx="13">62100000000</cx:pt>
          <cx:pt idx="14">62120000000</cx:pt>
        </cx:lvl>
      </cx:numDim>
    </cx:data>
    <cx:data id="18">
      <cx:numDim type="val">
        <cx:f>'Boxplot-Diagram 1'!$T$6:$T$359</cx:f>
        <cx:lvl ptCount="354" formatCode="Standard">
          <cx:pt idx="0">50000000000</cx:pt>
          <cx:pt idx="1">50000000000</cx:pt>
          <cx:pt idx="2">27000000000</cx:pt>
          <cx:pt idx="3">2200000000</cx:pt>
          <cx:pt idx="4">500000000000</cx:pt>
          <cx:pt idx="5">27000000000</cx:pt>
          <cx:pt idx="6">2200000000</cx:pt>
          <cx:pt idx="7">34200000000</cx:pt>
          <cx:pt idx="8">1300000000</cx:pt>
          <cx:pt idx="9">500000000000</cx:pt>
          <cx:pt idx="10">75440000000</cx:pt>
          <cx:pt idx="11">75440000000</cx:pt>
          <cx:pt idx="12">4500000000</cx:pt>
          <cx:pt idx="13">500000000000</cx:pt>
          <cx:pt idx="14">25000000000</cx:pt>
          <cx:pt idx="15">75400000000</cx:pt>
          <cx:pt idx="16">75000000000</cx:pt>
          <cx:pt idx="17">75440000000</cx:pt>
          <cx:pt idx="18">27000000000</cx:pt>
          <cx:pt idx="19">2200000000</cx:pt>
          <cx:pt idx="20">80000000000</cx:pt>
          <cx:pt idx="21">50000000000</cx:pt>
          <cx:pt idx="22">75400000000</cx:pt>
          <cx:pt idx="23">75440000000</cx:pt>
          <cx:pt idx="24">50000000000</cx:pt>
          <cx:pt idx="25">50000000000</cx:pt>
          <cx:pt idx="26">75400000000</cx:pt>
          <cx:pt idx="27">75400000000</cx:pt>
          <cx:pt idx="28">50000000000</cx:pt>
          <cx:pt idx="29">25000000000</cx:pt>
          <cx:pt idx="30">11400000000</cx:pt>
          <cx:pt idx="31">13700000000</cx:pt>
          <cx:pt idx="32">5800000000</cx:pt>
          <cx:pt idx="33">1300000000</cx:pt>
          <cx:pt idx="34">5600000000</cx:pt>
          <cx:pt idx="35">1400000000</cx:pt>
          <cx:pt idx="36">10900000000</cx:pt>
          <cx:pt idx="37">75440000000</cx:pt>
          <cx:pt idx="38">50000000000</cx:pt>
          <cx:pt idx="39">75400000000</cx:pt>
          <cx:pt idx="40">75440000000</cx:pt>
          <cx:pt idx="41">75000000000</cx:pt>
          <cx:pt idx="42">75400000000</cx:pt>
          <cx:pt idx="43">75400000000</cx:pt>
          <cx:pt idx="44">78000000000</cx:pt>
        </cx:lvl>
      </cx:numDim>
    </cx:data>
    <cx:data id="19">
      <cx:numDim type="val">
        <cx:f>'Boxplot-Diagram 1'!$U$6:$U$359</cx:f>
        <cx:lvl ptCount="354" formatCode="Standard">
          <cx:pt idx="0">220000000</cx:pt>
          <cx:pt idx="1">20000000000</cx:pt>
          <cx:pt idx="2">20000000000</cx:pt>
        </cx:lvl>
      </cx:numDim>
    </cx:data>
    <cx:data id="20">
      <cx:numDim type="val">
        <cx:f>'Boxplot-Diagram 1'!$V$6:$V$359</cx:f>
        <cx:lvl ptCount="354" formatCode="0">
          <cx:pt idx="0">500000000000</cx:pt>
          <cx:pt idx="1">500000000000</cx:pt>
          <cx:pt idx="2">500000000000</cx:pt>
        </cx:lvl>
      </cx:numDim>
    </cx:data>
    <cx:data id="21">
      <cx:numDim type="val">
        <cx:f>'Boxplot-Diagram 1'!$W$6:$W$359</cx:f>
        <cx:lvl ptCount="354" formatCode="0">
          <cx:pt idx="0">100000000000</cx:pt>
          <cx:pt idx="1">100000000000</cx:pt>
          <cx:pt idx="2">100000000000</cx:pt>
        </cx:lvl>
      </cx:numDim>
    </cx:data>
  </cx:chartData>
  <cx:chart>
    <cx:title pos="t" align="ctr" overlay="0">
      <cx:tx>
        <cx:txData>
          <cx:v>device_count x prognosis_year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device_count x prognosis_year</a:t>
          </a:r>
        </a:p>
      </cx:txPr>
    </cx:title>
    <cx:plotArea>
      <cx:plotAreaRegion>
        <cx:series layoutId="boxWhisker" uniqueId="{F39EC413-EEE9-4BE4-B0B0-877C1C38B44C}" formatIdx="4">
          <cx:tx>
            <cx:txData>
              <cx:f>'Boxplot-Diagram 1'!$B$5</cx:f>
              <cx:v>2003</cx:v>
            </cx:txData>
          </cx:tx>
          <cx:dataId val="0"/>
          <cx:layoutPr>
            <cx:visibility meanLine="0" meanMarker="1" nonoutliers="0" outliers="1"/>
            <cx:statistics quartileMethod="inclusive"/>
          </cx:layoutPr>
        </cx:series>
        <cx:series layoutId="boxWhisker" uniqueId="{13BAA1A9-8ABF-4D0D-B72A-77E61DF59C7B}" formatIdx="5">
          <cx:tx>
            <cx:txData>
              <cx:f>'Boxplot-Diagram 1'!$C$5</cx:f>
              <cx:v>2006</cx:v>
            </cx:txData>
          </cx:tx>
          <cx:dataId val="1"/>
          <cx:layoutPr>
            <cx:visibility meanLine="0" meanMarker="1" nonoutliers="0" outliers="0"/>
            <cx:statistics quartileMethod="inclusive"/>
          </cx:layoutPr>
        </cx:series>
        <cx:series layoutId="boxWhisker" uniqueId="{B06942A8-4478-4118-9A22-12023FAEC8E4}" formatIdx="6">
          <cx:tx>
            <cx:txData>
              <cx:f>'Boxplot-Diagram 1'!$D$5</cx:f>
              <cx:v>2009</cx:v>
            </cx:txData>
          </cx:tx>
          <cx:dataId val="2"/>
          <cx:layoutPr>
            <cx:visibility meanLine="0" meanMarker="1" nonoutliers="0" outliers="1"/>
            <cx:statistics quartileMethod="inclusive"/>
          </cx:layoutPr>
        </cx:series>
        <cx:series layoutId="boxWhisker" uniqueId="{89B4861C-A467-41A6-A50E-36BF445FF08E}" formatIdx="7">
          <cx:tx>
            <cx:txData>
              <cx:f>'Boxplot-Diagram 1'!$E$5</cx:f>
              <cx:v>2010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0E4788CE-ACF3-47A2-8BA5-BA1C6518390A}" formatIdx="8">
          <cx:tx>
            <cx:txData>
              <cx:f>'Boxplot-Diagram 1'!$F$5</cx:f>
              <cx:v>2011</cx:v>
            </cx:txData>
          </cx:tx>
          <cx:dataId val="4"/>
          <cx:layoutPr>
            <cx:visibility meanLine="0" meanMarker="1" nonoutliers="0" outliers="1"/>
            <cx:statistics quartileMethod="inclusive"/>
          </cx:layoutPr>
        </cx:series>
        <cx:series layoutId="boxWhisker" uniqueId="{AD1ACE05-E998-4BF9-BE4B-A784F0A7C0D3}" formatIdx="9">
          <cx:tx>
            <cx:txData>
              <cx:f>'Boxplot-Diagram 1'!$G$5</cx:f>
              <cx:v>2012</cx:v>
            </cx:txData>
          </cx:tx>
          <cx:dataId val="5"/>
          <cx:layoutPr>
            <cx:visibility meanLine="0" meanMarker="1" nonoutliers="0" outliers="0"/>
            <cx:statistics quartileMethod="inclusive"/>
          </cx:layoutPr>
        </cx:series>
        <cx:series layoutId="boxWhisker" uniqueId="{08A7200E-EBD4-4FE7-BBED-5D21FBE3BBE0}" formatIdx="10">
          <cx:tx>
            <cx:txData>
              <cx:f>'Boxplot-Diagram 1'!$H$5</cx:f>
              <cx:v>2013</cx:v>
            </cx:txData>
          </cx:tx>
          <cx:dataId val="6"/>
          <cx:layoutPr>
            <cx:visibility meanLine="0" meanMarker="1" nonoutliers="0" outliers="0"/>
            <cx:statistics quartileMethod="inclusive"/>
          </cx:layoutPr>
        </cx:series>
        <cx:series layoutId="boxWhisker" uniqueId="{A2AABE12-C565-46A8-9F92-3799CCF230A8}" formatIdx="11">
          <cx:tx>
            <cx:txData>
              <cx:f>'Boxplot-Diagram 1'!$I$5</cx:f>
              <cx:v>2014</cx:v>
            </cx:txData>
          </cx:tx>
          <cx:dataId val="7"/>
          <cx:layoutPr>
            <cx:visibility meanLine="0" meanMarker="1" nonoutliers="0" outliers="1"/>
            <cx:statistics quartileMethod="inclusive"/>
          </cx:layoutPr>
        </cx:series>
        <cx:series layoutId="boxWhisker" uniqueId="{2204F764-4976-4B32-8950-393B9C9F3BF3}" formatIdx="12">
          <cx:tx>
            <cx:txData>
              <cx:f>'Boxplot-Diagram 1'!$J$5</cx:f>
              <cx:v>2015</cx:v>
            </cx:txData>
          </cx:tx>
          <cx:dataId val="8"/>
          <cx:layoutPr>
            <cx:visibility meanLine="0" meanMarker="1" nonoutliers="0" outliers="0"/>
            <cx:statistics quartileMethod="inclusive"/>
          </cx:layoutPr>
        </cx:series>
        <cx:series layoutId="boxWhisker" uniqueId="{71830131-D180-497B-B8E2-931F48215C0D}" formatIdx="13">
          <cx:tx>
            <cx:txData>
              <cx:f>'Boxplot-Diagram 1'!$K$5</cx:f>
              <cx:v>2016</cx:v>
            </cx:txData>
          </cx:tx>
          <cx:dataId val="9"/>
          <cx:layoutPr>
            <cx:visibility meanLine="0" meanMarker="1" nonoutliers="0" outliers="0"/>
            <cx:statistics quartileMethod="inclusive"/>
          </cx:layoutPr>
        </cx:series>
        <cx:series layoutId="boxWhisker" uniqueId="{3A3E27E6-43FD-4F54-ACC8-171ADCE5EDC5}" formatIdx="14">
          <cx:tx>
            <cx:txData>
              <cx:f>'Boxplot-Diagram 1'!$L$5</cx:f>
              <cx:v>2017</cx:v>
            </cx:txData>
          </cx:tx>
          <cx:dataId val="10"/>
          <cx:layoutPr>
            <cx:visibility meanLine="0" meanMarker="1" nonoutliers="0" outliers="0"/>
            <cx:statistics quartileMethod="inclusive"/>
          </cx:layoutPr>
        </cx:series>
        <cx:series layoutId="boxWhisker" uniqueId="{74069EBF-9E3E-46B6-9CF2-6AFBB2C7CAEC}" formatIdx="15">
          <cx:tx>
            <cx:txData>
              <cx:f>'Boxplot-Diagram 1'!$M$5</cx:f>
              <cx:v>2018</cx:v>
            </cx:txData>
          </cx:tx>
          <cx:dataId val="11"/>
          <cx:layoutPr>
            <cx:visibility meanLine="0" meanMarker="1" nonoutliers="0" outliers="1"/>
            <cx:statistics quartileMethod="inclusive"/>
          </cx:layoutPr>
        </cx:series>
        <cx:series layoutId="boxWhisker" uniqueId="{5B5EF76E-8E9D-4163-A53D-DDD418634008}" formatIdx="16">
          <cx:tx>
            <cx:txData>
              <cx:f>'Boxplot-Diagram 1'!$N$5</cx:f>
              <cx:v>2019</cx:v>
            </cx:txData>
          </cx:tx>
          <cx:dataId val="12"/>
          <cx:layoutPr>
            <cx:visibility meanLine="0" meanMarker="1" nonoutliers="0" outliers="0"/>
            <cx:statistics quartileMethod="inclusive"/>
          </cx:layoutPr>
        </cx:series>
        <cx:series layoutId="boxWhisker" uniqueId="{9C6487B2-A2A3-4D4D-A1F5-8F20613A99AB}" formatIdx="17">
          <cx:tx>
            <cx:txData>
              <cx:f>'Boxplot-Diagram 1'!$O$5</cx:f>
              <cx:v>2020</cx:v>
            </cx:txData>
          </cx:tx>
          <cx:dataId val="13"/>
          <cx:layoutPr>
            <cx:visibility meanLine="0" meanMarker="1" nonoutliers="0" outliers="0"/>
            <cx:statistics quartileMethod="inclusive"/>
          </cx:layoutPr>
        </cx:series>
        <cx:series layoutId="boxWhisker" uniqueId="{BCCE0510-DE71-4FD7-852F-0B9BC20E46AF}" formatIdx="18">
          <cx:tx>
            <cx:txData>
              <cx:f>'Boxplot-Diagram 1'!$P$5</cx:f>
              <cx:v>2021</cx:v>
            </cx:txData>
          </cx:tx>
          <cx:dataId val="14"/>
          <cx:layoutPr>
            <cx:visibility meanLine="0" meanMarker="0" nonoutliers="0" outliers="0"/>
            <cx:statistics quartileMethod="inclusive"/>
          </cx:layoutPr>
        </cx:series>
        <cx:series layoutId="boxWhisker" uniqueId="{87CF3FC2-3338-4AA2-B225-3F8C081AA20D}" formatIdx="19">
          <cx:tx>
            <cx:txData>
              <cx:f>'Boxplot-Diagram 1'!$Q$5</cx:f>
              <cx:v>2022</cx:v>
            </cx:txData>
          </cx:tx>
          <cx:dataId val="15"/>
          <cx:layoutPr>
            <cx:visibility meanLine="0" meanMarker="1" nonoutliers="0" outliers="0"/>
            <cx:statistics quartileMethod="inclusive"/>
          </cx:layoutPr>
        </cx:series>
        <cx:series layoutId="boxWhisker" uniqueId="{4BB0814B-BDF8-4406-A7FD-9C7FB49E9019}" formatIdx="20">
          <cx:tx>
            <cx:txData>
              <cx:f>'Boxplot-Diagram 1'!$R$5</cx:f>
              <cx:v>2023</cx:v>
            </cx:txData>
          </cx:tx>
          <cx:dataId val="16"/>
          <cx:layoutPr>
            <cx:visibility meanLine="0" meanMarker="1" nonoutliers="0" outliers="0"/>
            <cx:statistics quartileMethod="inclusive"/>
          </cx:layoutPr>
        </cx:series>
        <cx:series layoutId="boxWhisker" uniqueId="{1FAD1650-18FD-4729-9EE7-EAF037FEF18E}" formatIdx="21">
          <cx:tx>
            <cx:txData>
              <cx:f>'Boxplot-Diagram 1'!$S$5</cx:f>
              <cx:v>2024</cx:v>
            </cx:txData>
          </cx:tx>
          <cx:dataId val="17"/>
          <cx:layoutPr>
            <cx:visibility meanLine="0" meanMarker="1" nonoutliers="0" outliers="1"/>
            <cx:statistics quartileMethod="inclusive"/>
          </cx:layoutPr>
        </cx:series>
        <cx:series layoutId="boxWhisker" uniqueId="{7CB1CB76-5CA6-46F0-860D-082447C17BFA}" formatIdx="22">
          <cx:tx>
            <cx:txData>
              <cx:f>'Boxplot-Diagram 1'!$T$5</cx:f>
              <cx:v>2025</cx:v>
            </cx:txData>
          </cx:tx>
          <cx:dataId val="18"/>
          <cx:layoutPr>
            <cx:visibility meanLine="0" meanMarker="1" nonoutliers="0" outliers="1"/>
            <cx:statistics quartileMethod="inclusive"/>
          </cx:layoutPr>
        </cx:series>
        <cx:series layoutId="boxWhisker" uniqueId="{581E7774-883D-4FA6-8C89-12085BF7E0AE}" formatIdx="23">
          <cx:tx>
            <cx:txData>
              <cx:f>'Boxplot-Diagram 1'!$U$5</cx:f>
              <cx:v>2026</cx:v>
            </cx:txData>
          </cx:tx>
          <cx:dataId val="19"/>
          <cx:layoutPr>
            <cx:visibility meanLine="0" meanMarker="1" nonoutliers="0" outliers="1"/>
            <cx:statistics quartileMethod="inclusive"/>
          </cx:layoutPr>
        </cx:series>
        <cx:series layoutId="boxWhisker" uniqueId="{4BCD4608-4F75-4396-99DB-DA7BAB9D9457}" formatIdx="24">
          <cx:tx>
            <cx:txData>
              <cx:f>'Boxplot-Diagram 1'!$V$5</cx:f>
              <cx:v>2030</cx:v>
            </cx:txData>
          </cx:tx>
          <cx:dataId val="20"/>
          <cx:layoutPr>
            <cx:visibility meanLine="0" meanMarker="1" nonoutliers="0" outliers="1"/>
            <cx:statistics quartileMethod="inclusive"/>
          </cx:layoutPr>
        </cx:series>
        <cx:series layoutId="boxWhisker" uniqueId="{6A9E6B6E-A7C2-4CCF-B01E-F81DE9EC64C5}" formatIdx="25">
          <cx:tx>
            <cx:txData>
              <cx:f>'Boxplot-Diagram 1'!$W$5</cx:f>
              <cx:v>2050</cx:v>
            </cx:txData>
          </cx:tx>
          <cx:dataId val="21"/>
          <cx:layoutPr>
            <cx:visibility meanLine="0" meanMarker="1" nonoutliers="0" outliers="1"/>
            <cx:statistics quartileMethod="inclusive"/>
          </cx:layoutPr>
        </cx:series>
      </cx:plotAreaRegion>
      <cx:axis id="0" hidden="1">
        <cx:catScaling gapWidth="0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 max="120000000000"/>
        <cx:title>
          <cx:tx>
            <cx:txData>
              <cx:v>device_count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device_count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'C:\Users\mm99\Downloads\[marielledemuth_Dateneinblicke.xlsx]Device_count-Generic IoT'!$A$5:$A$253</cx:f>
        <cx:lvl ptCount="249">
          <cx:pt idx="0">7000000000</cx:pt>
          <cx:pt idx="1">14400000000</cx:pt>
          <cx:pt idx="2">14200000000</cx:pt>
          <cx:pt idx="3">14400000000</cx:pt>
          <cx:pt idx="4">14400000000</cx:pt>
          <cx:pt idx="5">3750000000</cx:pt>
          <cx:pt idx="6">14400000000</cx:pt>
          <cx:pt idx="7">10000000000</cx:pt>
          <cx:pt idx="8">13700000000</cx:pt>
          <cx:pt idx="9">10000000000</cx:pt>
        </cx:lvl>
      </cx:numDim>
    </cx:data>
    <cx:data id="1">
      <cx:numDim type="val">
        <cx:f>'C:\Users\mm99\Downloads\[marielledemuth_Dateneinblicke.xlsx]Device_count-Generic IoT'!$B$5:$B$253</cx:f>
        <cx:lvl ptCount="249">
          <cx:pt idx="0">4900000000</cx:pt>
          <cx:pt idx="1">14400000000</cx:pt>
          <cx:pt idx="2">5000000000</cx:pt>
          <cx:pt idx="3">25000000000</cx:pt>
          <cx:pt idx="4">13900000000</cx:pt>
          <cx:pt idx="5">1900000000</cx:pt>
          <cx:pt idx="6">18200000000</cx:pt>
          <cx:pt idx="7">18200000000</cx:pt>
          <cx:pt idx="8">25000000000</cx:pt>
          <cx:pt idx="9">18200000000</cx:pt>
          <cx:pt idx="10">18200000000</cx:pt>
          <cx:pt idx="11">15000000000</cx:pt>
          <cx:pt idx="12">15000000000</cx:pt>
          <cx:pt idx="13">4880000000</cx:pt>
          <cx:pt idx="14">6000000000</cx:pt>
          <cx:pt idx="15">25000000000</cx:pt>
          <cx:pt idx="16">15000000000</cx:pt>
          <cx:pt idx="17">15000000000</cx:pt>
          <cx:pt idx="18">18200000000</cx:pt>
          <cx:pt idx="19">25000000000</cx:pt>
          <cx:pt idx="20">4900000000</cx:pt>
          <cx:pt idx="21">26000000000</cx:pt>
          <cx:pt idx="22">25000000000</cx:pt>
          <cx:pt idx="23">15400000000</cx:pt>
          <cx:pt idx="24">10000000000</cx:pt>
          <cx:pt idx="25">4900000000</cx:pt>
          <cx:pt idx="26">15000000000</cx:pt>
          <cx:pt idx="27">12500000000</cx:pt>
          <cx:pt idx="28">10000000000</cx:pt>
          <cx:pt idx="29">4920000000</cx:pt>
          <cx:pt idx="30">1900000000</cx:pt>
          <cx:pt idx="31">18000000000</cx:pt>
          <cx:pt idx="32">15000000000</cx:pt>
          <cx:pt idx="33">4900000000</cx:pt>
          <cx:pt idx="34">15000000000000</cx:pt>
        </cx:lvl>
      </cx:numDim>
    </cx:data>
    <cx:data id="2">
      <cx:numDim type="val">
        <cx:f>'C:\Users\mm99\Downloads\[marielledemuth_Dateneinblicke.xlsx]Device_count-Generic IoT'!$C$5:$C$253</cx:f>
        <cx:lvl ptCount="249">
          <cx:pt idx="0">25000000000</cx:pt>
          <cx:pt idx="1">6380000000</cx:pt>
          <cx:pt idx="2">400000000</cx:pt>
          <cx:pt idx="3">15000000000</cx:pt>
          <cx:pt idx="4">12000000000</cx:pt>
          <cx:pt idx="5">22900000000</cx:pt>
          <cx:pt idx="6">22900000000</cx:pt>
          <cx:pt idx="7">6400000000</cx:pt>
          <cx:pt idx="8">22900000000</cx:pt>
          <cx:pt idx="9">2000000000</cx:pt>
          <cx:pt idx="10">6380000000</cx:pt>
          <cx:pt idx="11">22900000000</cx:pt>
          <cx:pt idx="12">17000000000</cx:pt>
          <cx:pt idx="13">15000000000</cx:pt>
          <cx:pt idx="14">22900000000</cx:pt>
          <cx:pt idx="15">17700000000</cx:pt>
          <cx:pt idx="16">15000000000</cx:pt>
          <cx:pt idx="17">16000000000</cx:pt>
          <cx:pt idx="18">4900000000</cx:pt>
          <cx:pt idx="19">6400000000</cx:pt>
          <cx:pt idx="20">6380000000</cx:pt>
          <cx:pt idx="21">15000000000</cx:pt>
          <cx:pt idx="22">6400000000</cx:pt>
          <cx:pt idx="23">50000000000</cx:pt>
          <cx:pt idx="24">6400000000</cx:pt>
          <cx:pt idx="25">6400000000</cx:pt>
          <cx:pt idx="26">15410000000</cx:pt>
          <cx:pt idx="27">6400000000</cx:pt>
        </cx:lvl>
      </cx:numDim>
    </cx:data>
    <cx:data id="3">
      <cx:numDim type="val">
        <cx:f>'C:\Users\mm99\Downloads\[marielledemuth_Dateneinblicke.xlsx]Device_count-Generic IoT'!$D$5:$D$253</cx:f>
        <cx:lvl ptCount="249">
          <cx:pt idx="0">13000000000</cx:pt>
          <cx:pt idx="1">22900000000</cx:pt>
          <cx:pt idx="2">16400000000</cx:pt>
          <cx:pt idx="3">16000000000</cx:pt>
          <cx:pt idx="4">28400000000</cx:pt>
          <cx:pt idx="5">28400000000</cx:pt>
          <cx:pt idx="6">28400000000</cx:pt>
          <cx:pt idx="7">28400000000</cx:pt>
          <cx:pt idx="8">20000000000</cx:pt>
          <cx:pt idx="9">28400000000</cx:pt>
          <cx:pt idx="10">10000000000</cx:pt>
          <cx:pt idx="11">1400000000</cx:pt>
          <cx:pt idx="12">20300000000</cx:pt>
          <cx:pt idx="13">8400000000</cx:pt>
          <cx:pt idx="14">1000000000000</cx:pt>
          <cx:pt idx="15">17500000000</cx:pt>
          <cx:pt idx="16">8400000000</cx:pt>
          <cx:pt idx="17">20350000000</cx:pt>
        </cx:lvl>
      </cx:numDim>
    </cx:data>
    <cx:data id="4">
      <cx:numDim type="val">
        <cx:f>'C:\Users\mm99\Downloads\[marielledemuth_Dateneinblicke.xlsx]Device_count-Generic IoT'!$E$5:$E$253</cx:f>
        <cx:lvl ptCount="249">
          <cx:pt idx="0">34800000000</cx:pt>
          <cx:pt idx="1">8400000000</cx:pt>
          <cx:pt idx="2">17800000000</cx:pt>
          <cx:pt idx="3">17000000000</cx:pt>
          <cx:pt idx="4">34800000000</cx:pt>
          <cx:pt idx="5">34800000000</cx:pt>
          <cx:pt idx="6">34800000000</cx:pt>
          <cx:pt idx="7">8400000000</cx:pt>
          <cx:pt idx="8">34800000000</cx:pt>
          <cx:pt idx="9">22000000000</cx:pt>
          <cx:pt idx="10">34800000000</cx:pt>
          <cx:pt idx="11">23400000000</cx:pt>
          <cx:pt idx="12">8400000000</cx:pt>
          <cx:pt idx="13">5000000000</cx:pt>
          <cx:pt idx="14">8400000000</cx:pt>
          <cx:pt idx="15">20000000000</cx:pt>
          <cx:pt idx="16">34800000000</cx:pt>
        </cx:lvl>
      </cx:numDim>
    </cx:data>
    <cx:data id="5">
      <cx:numDim type="val">
        <cx:f>'C:\Users\mm99\Downloads\[marielledemuth_Dateneinblicke.xlsx]Device_count-Generic IoT'!$F$5:$F$253</cx:f>
        <cx:lvl ptCount="249">
          <cx:pt idx="0">600000000000</cx:pt>
          <cx:pt idx="1">19400000000</cx:pt>
          <cx:pt idx="2">42100000000</cx:pt>
          <cx:pt idx="3">42100000000</cx:pt>
          <cx:pt idx="4">42100000000</cx:pt>
          <cx:pt idx="5">42100000000</cx:pt>
          <cx:pt idx="6">42100000000</cx:pt>
          <cx:pt idx="7">42100000000</cx:pt>
          <cx:pt idx="8">26000000000</cx:pt>
          <cx:pt idx="9">26660000000</cx:pt>
          <cx:pt idx="10">42100000000</cx:pt>
          <cx:pt idx="11">42100000000</cx:pt>
          <cx:pt idx="12">22000000000</cx:pt>
          <cx:pt idx="13">26600000000</cx:pt>
          <cx:pt idx="14">26660000000</cx:pt>
          <cx:pt idx="15">22500000000</cx:pt>
          <cx:pt idx="16">26660000000</cx:pt>
          <cx:pt idx="17">42100000000</cx:pt>
        </cx:lvl>
      </cx:numDim>
    </cx:data>
    <cx:data id="6">
      <cx:numDim type="val">
        <cx:f>'C:\Users\mm99\Downloads\[marielledemuth_Dateneinblicke.xlsx]Device_count-Generic IoT'!$G$5:$G$253</cx:f>
        <cx:lvl ptCount="249">
          <cx:pt idx="0">25000000000</cx:pt>
          <cx:pt idx="1">7500000000</cx:pt>
          <cx:pt idx="2">30000000000</cx:pt>
          <cx:pt idx="3">50000000000</cx:pt>
          <cx:pt idx="4">50000000000</cx:pt>
          <cx:pt idx="5">38500000000</cx:pt>
          <cx:pt idx="6">50000000000</cx:pt>
          <cx:pt idx="7">28000000000</cx:pt>
          <cx:pt idx="8">50000000000</cx:pt>
          <cx:pt idx="9">38000000000</cx:pt>
          <cx:pt idx="10">50000000000</cx:pt>
          <cx:pt idx="11">25000000000</cx:pt>
          <cx:pt idx="12">50000000000</cx:pt>
          <cx:pt idx="13">25000000000</cx:pt>
          <cx:pt idx="14">34000000000</cx:pt>
          <cx:pt idx="15">50000000000</cx:pt>
          <cx:pt idx="16">50000000000</cx:pt>
          <cx:pt idx="17">50100000000</cx:pt>
          <cx:pt idx="18">25000000000</cx:pt>
          <cx:pt idx="19">50000000000</cx:pt>
          <cx:pt idx="20">26000000000</cx:pt>
          <cx:pt idx="21">23000000000</cx:pt>
          <cx:pt idx="22">50000000000</cx:pt>
          <cx:pt idx="23">50000000000</cx:pt>
          <cx:pt idx="24">50000000000</cx:pt>
          <cx:pt idx="25">50000000000</cx:pt>
          <cx:pt idx="26">25000000000</cx:pt>
          <cx:pt idx="27">50000000000</cx:pt>
          <cx:pt idx="28">50000000000</cx:pt>
          <cx:pt idx="29">50000000000</cx:pt>
          <cx:pt idx="30">50000000000</cx:pt>
          <cx:pt idx="31">20000000000</cx:pt>
          <cx:pt idx="32">45000000000</cx:pt>
          <cx:pt idx="33">30700000000</cx:pt>
          <cx:pt idx="34">8400000000</cx:pt>
          <cx:pt idx="35">50000000000</cx:pt>
          <cx:pt idx="36">50000000000</cx:pt>
          <cx:pt idx="37">20800000000</cx:pt>
          <cx:pt idx="38">25000000000</cx:pt>
          <cx:pt idx="39">50000000000</cx:pt>
          <cx:pt idx="40">26000000000</cx:pt>
          <cx:pt idx="41">26000000000</cx:pt>
          <cx:pt idx="42">50000000000</cx:pt>
          <cx:pt idx="43">200000000000</cx:pt>
          <cx:pt idx="44">212000000000</cx:pt>
          <cx:pt idx="45">50000000000</cx:pt>
          <cx:pt idx="46">20000000000</cx:pt>
          <cx:pt idx="47">24000000000</cx:pt>
          <cx:pt idx="48">30100000000</cx:pt>
          <cx:pt idx="49">50000000000</cx:pt>
          <cx:pt idx="50">25000000000</cx:pt>
          <cx:pt idx="51">21200000000</cx:pt>
          <cx:pt idx="52">25000000000</cx:pt>
          <cx:pt idx="53">25000000000</cx:pt>
          <cx:pt idx="54">50000000000</cx:pt>
          <cx:pt idx="55">63000000</cx:pt>
          <cx:pt idx="56">34000000000</cx:pt>
          <cx:pt idx="57">50000000000</cx:pt>
          <cx:pt idx="58">50100000000</cx:pt>
          <cx:pt idx="59">27500000000</cx:pt>
          <cx:pt idx="60">200000000000</cx:pt>
          <cx:pt idx="61">50000000000</cx:pt>
          <cx:pt idx="62">26000000000</cx:pt>
          <cx:pt idx="63">25000000000</cx:pt>
          <cx:pt idx="64">30000000000</cx:pt>
          <cx:pt idx="65">30730000000</cx:pt>
          <cx:pt idx="66">30000000000</cx:pt>
          <cx:pt idx="67">24000000000</cx:pt>
          <cx:pt idx="68">31000000000</cx:pt>
          <cx:pt idx="69">30730000000</cx:pt>
          <cx:pt idx="70">50000000000</cx:pt>
          <cx:pt idx="71">50000000000</cx:pt>
          <cx:pt idx="72">50000000000</cx:pt>
          <cx:pt idx="73">50000000000</cx:pt>
          <cx:pt idx="74">50000000000</cx:pt>
          <cx:pt idx="75">26000000000</cx:pt>
          <cx:pt idx="76">50000000000</cx:pt>
          <cx:pt idx="77">200000000000</cx:pt>
          <cx:pt idx="78">212000000000</cx:pt>
          <cx:pt idx="79">28100000000</cx:pt>
          <cx:pt idx="80">50100000000</cx:pt>
          <cx:pt idx="81">50100000000</cx:pt>
          <cx:pt idx="82">50100000000</cx:pt>
          <cx:pt idx="83">28000000000</cx:pt>
          <cx:pt idx="84">50000000000</cx:pt>
          <cx:pt idx="85">20000000000</cx:pt>
          <cx:pt idx="86">50000000000</cx:pt>
          <cx:pt idx="87">24000000000</cx:pt>
          <cx:pt idx="88">50000000000</cx:pt>
          <cx:pt idx="89">50100000000</cx:pt>
          <cx:pt idx="90">7500000000</cx:pt>
          <cx:pt idx="91">30000000000</cx:pt>
          <cx:pt idx="92">40000000000</cx:pt>
          <cx:pt idx="93">30700000000</cx:pt>
          <cx:pt idx="94">20000000000</cx:pt>
          <cx:pt idx="95">50000000000</cx:pt>
          <cx:pt idx="96">23000000000</cx:pt>
          <cx:pt idx="97">26000000000</cx:pt>
          <cx:pt idx="98">25000000000</cx:pt>
          <cx:pt idx="99">50100000000</cx:pt>
          <cx:pt idx="100">20000000000</cx:pt>
          <cx:pt idx="101">26000000000</cx:pt>
          <cx:pt idx="102">23000000000</cx:pt>
          <cx:pt idx="103">50000000000</cx:pt>
          <cx:pt idx="104">20800000000</cx:pt>
          <cx:pt idx="105">25010000000</cx:pt>
          <cx:pt idx="106">31000000000</cx:pt>
          <cx:pt idx="107">50000000000</cx:pt>
          <cx:pt idx="108">30730000000</cx:pt>
          <cx:pt idx="109">200000000000</cx:pt>
          <cx:pt idx="110">40000000000</cx:pt>
          <cx:pt idx="111">20400000000</cx:pt>
          <cx:pt idx="112">50000000000</cx:pt>
          <cx:pt idx="113">25000000000</cx:pt>
          <cx:pt idx="114">50000000000</cx:pt>
          <cx:pt idx="115">31000000000</cx:pt>
          <cx:pt idx="116">111000000000</cx:pt>
          <cx:pt idx="117">25000000000</cx:pt>
          <cx:pt idx="118">50000000000</cx:pt>
          <cx:pt idx="119">50000000000</cx:pt>
          <cx:pt idx="120">50100000000</cx:pt>
          <cx:pt idx="121">20000000000</cx:pt>
          <cx:pt idx="122">28000000000</cx:pt>
          <cx:pt idx="123">25000000000</cx:pt>
          <cx:pt idx="124">75000000000</cx:pt>
          <cx:pt idx="125">20000000000</cx:pt>
          <cx:pt idx="126">20800000000</cx:pt>
          <cx:pt idx="127">25000000000</cx:pt>
          <cx:pt idx="128">34000000000</cx:pt>
          <cx:pt idx="129">26000000000</cx:pt>
          <cx:pt idx="130">21000000000</cx:pt>
          <cx:pt idx="131">30700000000</cx:pt>
          <cx:pt idx="132">30000000000</cx:pt>
          <cx:pt idx="133">26000000000</cx:pt>
          <cx:pt idx="134">75000000000</cx:pt>
          <cx:pt idx="135">50000000000</cx:pt>
          <cx:pt idx="136">25000000000</cx:pt>
          <cx:pt idx="137">50000000000</cx:pt>
          <cx:pt idx="138">200000000000</cx:pt>
          <cx:pt idx="139">26000000000</cx:pt>
          <cx:pt idx="140">26000000000</cx:pt>
          <cx:pt idx="141">50000000000</cx:pt>
          <cx:pt idx="142">24000000000</cx:pt>
          <cx:pt idx="143">488000000000</cx:pt>
          <cx:pt idx="144">200000000000</cx:pt>
          <cx:pt idx="145">50000000000</cx:pt>
          <cx:pt idx="146">25010000000</cx:pt>
          <cx:pt idx="147">30700000000</cx:pt>
          <cx:pt idx="148">24000000000</cx:pt>
          <cx:pt idx="149">50100000000</cx:pt>
          <cx:pt idx="150">50000000000</cx:pt>
          <cx:pt idx="151">26000000000</cx:pt>
          <cx:pt idx="152">50000000000</cx:pt>
          <cx:pt idx="153">200000000000</cx:pt>
          <cx:pt idx="154">212000000000</cx:pt>
          <cx:pt idx="155">50000000000</cx:pt>
          <cx:pt idx="156">50000000000</cx:pt>
          <cx:pt idx="157">50000000000</cx:pt>
          <cx:pt idx="158">1530000000</cx:pt>
          <cx:pt idx="159">20000000000</cx:pt>
          <cx:pt idx="160">263000000000</cx:pt>
          <cx:pt idx="161">75000000000</cx:pt>
          <cx:pt idx="162">50000000000</cx:pt>
          <cx:pt idx="163">26000000000</cx:pt>
          <cx:pt idx="164">30700000000</cx:pt>
          <cx:pt idx="165">28000000000</cx:pt>
          <cx:pt idx="166">50000000000</cx:pt>
          <cx:pt idx="167">38500000000</cx:pt>
          <cx:pt idx="168">25000000000</cx:pt>
          <cx:pt idx="169">31000000000</cx:pt>
          <cx:pt idx="170">50000000000</cx:pt>
          <cx:pt idx="171">24000000000</cx:pt>
          <cx:pt idx="172">50000000000</cx:pt>
          <cx:pt idx="173">50000000000</cx:pt>
          <cx:pt idx="174">50000000000</cx:pt>
          <cx:pt idx="175">25000000000</cx:pt>
          <cx:pt idx="176">30700000000</cx:pt>
          <cx:pt idx="177">30000000000</cx:pt>
          <cx:pt idx="178">50000000000</cx:pt>
          <cx:pt idx="179">200000000000</cx:pt>
          <cx:pt idx="180">50000000000</cx:pt>
          <cx:pt idx="181">23000000000</cx:pt>
          <cx:pt idx="182">13500000000</cx:pt>
          <cx:pt idx="183">27000000000</cx:pt>
          <cx:pt idx="184">200000000000</cx:pt>
          <cx:pt idx="185">24000000000</cx:pt>
          <cx:pt idx="186">20000000000</cx:pt>
          <cx:pt idx="187">28000000000</cx:pt>
          <cx:pt idx="188">24000000000</cx:pt>
          <cx:pt idx="189">24000000000</cx:pt>
          <cx:pt idx="190">27000000000</cx:pt>
          <cx:pt idx="191">50000000000</cx:pt>
          <cx:pt idx="192">50000000000</cx:pt>
          <cx:pt idx="193">26000000000</cx:pt>
          <cx:pt idx="194">25000000000</cx:pt>
          <cx:pt idx="195">25000000000</cx:pt>
          <cx:pt idx="196">30000000000</cx:pt>
          <cx:pt idx="197">30730000000</cx:pt>
          <cx:pt idx="198">50000000000</cx:pt>
          <cx:pt idx="199">50000000000</cx:pt>
          <cx:pt idx="200">50000000000</cx:pt>
          <cx:pt idx="201">50000000000</cx:pt>
          <cx:pt idx="202">24000000000</cx:pt>
          <cx:pt idx="203">20800000000</cx:pt>
          <cx:pt idx="204">442000000</cx:pt>
          <cx:pt idx="205">13500000000</cx:pt>
          <cx:pt idx="206">200000000000</cx:pt>
          <cx:pt idx="207">25000000000</cx:pt>
          <cx:pt idx="208">50000000000</cx:pt>
          <cx:pt idx="209">20000000000</cx:pt>
          <cx:pt idx="210">34000000000</cx:pt>
          <cx:pt idx="211">13500000000</cx:pt>
          <cx:pt idx="212">30000000000</cx:pt>
          <cx:pt idx="213">20800000000</cx:pt>
          <cx:pt idx="214">50000000000</cx:pt>
          <cx:pt idx="215">50000000000</cx:pt>
          <cx:pt idx="216">25000000000</cx:pt>
          <cx:pt idx="217">30000000000</cx:pt>
          <cx:pt idx="218">31000000000</cx:pt>
          <cx:pt idx="219">30000000000</cx:pt>
          <cx:pt idx="220">200000000000</cx:pt>
          <cx:pt idx="221">50000000000</cx:pt>
          <cx:pt idx="222">50000000000</cx:pt>
          <cx:pt idx="223">38500000000</cx:pt>
          <cx:pt idx="224">24000000000</cx:pt>
          <cx:pt idx="225">200000000000</cx:pt>
          <cx:pt idx="226">30700000000</cx:pt>
          <cx:pt idx="227">50000000000</cx:pt>
          <cx:pt idx="228">20800000000</cx:pt>
          <cx:pt idx="229">20800000000</cx:pt>
          <cx:pt idx="230">50000000000</cx:pt>
          <cx:pt idx="231">50000000000</cx:pt>
          <cx:pt idx="232">30700000000</cx:pt>
          <cx:pt idx="233">200000000000</cx:pt>
          <cx:pt idx="234">50000000000</cx:pt>
          <cx:pt idx="235">26000000000</cx:pt>
          <cx:pt idx="236">40000000000</cx:pt>
          <cx:pt idx="237">50000000000</cx:pt>
          <cx:pt idx="238">50100000000</cx:pt>
          <cx:pt idx="239">20000000000</cx:pt>
          <cx:pt idx="240">25000000000</cx:pt>
          <cx:pt idx="241">25000000000</cx:pt>
          <cx:pt idx="242">20800000000</cx:pt>
          <cx:pt idx="243">200000000000</cx:pt>
          <cx:pt idx="244">30000000000</cx:pt>
          <cx:pt idx="245">50100000000</cx:pt>
          <cx:pt idx="246">8000000000</cx:pt>
          <cx:pt idx="247">50000000000</cx:pt>
          <cx:pt idx="248">27000000000</cx:pt>
        </cx:lvl>
      </cx:numDim>
    </cx:data>
    <cx:data id="7">
      <cx:numDim type="val">
        <cx:f>'C:\Users\mm99\Downloads\[marielledemuth_Dateneinblicke.xlsx]Device_count-Generic IoT'!$H$5:$H$253</cx:f>
        <cx:lvl ptCount="249">
          <cx:pt idx="0">23200000000</cx:pt>
          <cx:pt idx="1">28000000000</cx:pt>
          <cx:pt idx="2">16000000000</cx:pt>
          <cx:pt idx="3">28000000000</cx:pt>
          <cx:pt idx="4">28000000000</cx:pt>
          <cx:pt idx="5">28000000000</cx:pt>
          <cx:pt idx="6">28000000000</cx:pt>
          <cx:pt idx="7">35000000000</cx:pt>
          <cx:pt idx="8">35820000000</cx:pt>
          <cx:pt idx="9">28000000000</cx:pt>
          <cx:pt idx="10">16000000000</cx:pt>
          <cx:pt idx="11">28000000000</cx:pt>
          <cx:pt idx="12">26000000000</cx:pt>
          <cx:pt idx="13">35800000000</cx:pt>
          <cx:pt idx="14">35820000000</cx:pt>
          <cx:pt idx="15">35820000000</cx:pt>
          <cx:pt idx="16">28000000000</cx:pt>
          <cx:pt idx="17">28000000000</cx:pt>
          <cx:pt idx="18">28000000000000</cx:pt>
        </cx:lvl>
      </cx:numDim>
    </cx:data>
    <cx:data id="8">
      <cx:numDim type="val">
        <cx:f>'C:\Users\mm99\Downloads\[marielledemuth_Dateneinblicke.xlsx]Device_count-Generic IoT'!$I$5:$I$253</cx:f>
        <cx:lvl ptCount="249">
          <cx:pt idx="0">36400000000</cx:pt>
          <cx:pt idx="1">2100000000</cx:pt>
          <cx:pt idx="2">25400000000</cx:pt>
          <cx:pt idx="3">50000000000</cx:pt>
          <cx:pt idx="4">134000000000</cx:pt>
          <cx:pt idx="5">14000000000</cx:pt>
          <cx:pt idx="6">42000000000</cx:pt>
          <cx:pt idx="7">42620000000</cx:pt>
          <cx:pt idx="8">18000000000</cx:pt>
          <cx:pt idx="9">14000000000</cx:pt>
          <cx:pt idx="10">29000000000</cx:pt>
          <cx:pt idx="11">42600000000</cx:pt>
          <cx:pt idx="12">36400000000</cx:pt>
          <cx:pt idx="13">42620000000</cx:pt>
          <cx:pt idx="14">134000000000</cx:pt>
        </cx:lvl>
      </cx:numDim>
    </cx:data>
    <cx:data id="9">
      <cx:numDim type="val">
        <cx:f>'C:\Users\mm99\Downloads\[marielledemuth_Dateneinblicke.xlsx]Device_count-Generic IoT'!$J$5:$J$253</cx:f>
        <cx:lvl ptCount="249">
          <cx:pt idx="0">27900000000</cx:pt>
          <cx:pt idx="1">51000000000</cx:pt>
          <cx:pt idx="2">51110000000</cx:pt>
          <cx:pt idx="3">51100000000</cx:pt>
          <cx:pt idx="4">51110000000</cx:pt>
          <cx:pt idx="5">51110000000</cx:pt>
        </cx:lvl>
      </cx:numDim>
    </cx:data>
    <cx:data id="10">
      <cx:numDim type="val">
        <cx:f>'C:\Users\mm99\Downloads\[marielledemuth_Dateneinblicke.xlsx]Device_count-Generic IoT'!$K$5:$K$253</cx:f>
        <cx:lvl ptCount="249">
          <cx:pt idx="0">30900000000</cx:pt>
          <cx:pt idx="1">61000000000</cx:pt>
          <cx:pt idx="2">62120000000</cx:pt>
          <cx:pt idx="3">75400000000</cx:pt>
          <cx:pt idx="4">62100000000</cx:pt>
          <cx:pt idx="5">62120000000</cx:pt>
        </cx:lvl>
      </cx:numDim>
    </cx:data>
    <cx:data id="11">
      <cx:numDim type="val">
        <cx:f>'C:\Users\mm99\Downloads\[marielledemuth_Dateneinblicke.xlsx]Device_count-Generic IoT'!$L$5:$L$253</cx:f>
        <cx:lvl ptCount="249">
          <cx:pt idx="0">50000000000</cx:pt>
          <cx:pt idx="1">50000000000</cx:pt>
          <cx:pt idx="2">27000000000</cx:pt>
          <cx:pt idx="3">500000000000</cx:pt>
          <cx:pt idx="4">27000000000</cx:pt>
          <cx:pt idx="5">34200000000</cx:pt>
          <cx:pt idx="6">500000000000</cx:pt>
          <cx:pt idx="7">75440000000</cx:pt>
          <cx:pt idx="8">75440000000</cx:pt>
          <cx:pt idx="9">500000000000</cx:pt>
          <cx:pt idx="10">25000000000</cx:pt>
          <cx:pt idx="11">75400000000</cx:pt>
          <cx:pt idx="12">75000000000</cx:pt>
          <cx:pt idx="13">75440000000</cx:pt>
          <cx:pt idx="14">27000000000</cx:pt>
          <cx:pt idx="15">80000000000</cx:pt>
          <cx:pt idx="16">50000000000</cx:pt>
          <cx:pt idx="17">75400000000</cx:pt>
          <cx:pt idx="18">75440000000</cx:pt>
          <cx:pt idx="19">50000000000</cx:pt>
          <cx:pt idx="20">75400000000</cx:pt>
          <cx:pt idx="21">75400000000</cx:pt>
          <cx:pt idx="22">50000000000</cx:pt>
          <cx:pt idx="23">25000000000</cx:pt>
          <cx:pt idx="24">5800000000</cx:pt>
          <cx:pt idx="25">1300000000</cx:pt>
          <cx:pt idx="26">5600000000</cx:pt>
          <cx:pt idx="27">1400000000</cx:pt>
          <cx:pt idx="28">10900000000</cx:pt>
          <cx:pt idx="29">75440000000</cx:pt>
          <cx:pt idx="30">50000000000</cx:pt>
          <cx:pt idx="31">80000000000</cx:pt>
          <cx:pt idx="32">75440000000</cx:pt>
          <cx:pt idx="33">75000000000</cx:pt>
          <cx:pt idx="34">75400000000</cx:pt>
          <cx:pt idx="35">75400000000</cx:pt>
          <cx:pt idx="36">78000000000</cx:pt>
        </cx:lvl>
      </cx:numDim>
    </cx:data>
  </cx:chartData>
  <cx:chart>
    <cx:title pos="t" align="ctr" overlay="0">
      <cx:tx>
        <cx:txData>
          <cx:v>Drill-Down: device_count auf Generic IoT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800" b="0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Drill-Down: device_count auf Generic IoT</a:t>
          </a:r>
        </a:p>
      </cx:txPr>
    </cx:title>
    <cx:plotArea>
      <cx:plotAreaRegion>
        <cx:series layoutId="boxWhisker" uniqueId="{B60DFD06-EC7F-DD41-9524-39D3EAF1F755}" formatIdx="0">
          <cx:tx>
            <cx:txData>
              <cx:f>'C:\Users\mm99\Downloads\[marielledemuth_Dateneinblicke.xlsx]Device_count-Generic IoT'!$A$4</cx:f>
              <cx:v>2014</cx:v>
            </cx:txData>
          </cx:tx>
          <cx:dataId val="0"/>
          <cx:layoutPr>
            <cx:visibility meanLine="0" meanMarker="1" nonoutliers="0" outliers="0"/>
            <cx:statistics quartileMethod="inclusive"/>
          </cx:layoutPr>
        </cx:series>
        <cx:series layoutId="boxWhisker" uniqueId="{D6897B9B-65FF-1A4B-A15B-BEC012F16DA8}" formatIdx="1">
          <cx:tx>
            <cx:txData>
              <cx:f>'C:\Users\mm99\Downloads\[marielledemuth_Dateneinblicke.xlsx]Device_count-Generic IoT'!$B$4</cx:f>
              <cx:v>2015</cx:v>
            </cx:txData>
          </cx:tx>
          <cx:dataId val="1"/>
          <cx:layoutPr>
            <cx:visibility meanLine="0" meanMarker="1" nonoutliers="0" outliers="0"/>
            <cx:statistics quartileMethod="inclusive"/>
          </cx:layoutPr>
        </cx:series>
        <cx:series layoutId="boxWhisker" uniqueId="{9D64378C-9496-C54E-8CCD-0C2040F6E13A}" formatIdx="2">
          <cx:tx>
            <cx:txData>
              <cx:f>'C:\Users\mm99\Downloads\[marielledemuth_Dateneinblicke.xlsx]Device_count-Generic IoT'!$C$4</cx:f>
              <cx:v>2016</cx:v>
            </cx:txData>
          </cx:tx>
          <cx:dataId val="2"/>
          <cx:layoutPr>
            <cx:visibility meanLine="0" meanMarker="1" nonoutliers="0" outliers="0"/>
            <cx:statistics quartileMethod="inclusive"/>
          </cx:layoutPr>
        </cx:series>
        <cx:series layoutId="boxWhisker" uniqueId="{FB477BE0-2DD1-0B4F-A906-E9730E95503E}" formatIdx="3">
          <cx:tx>
            <cx:txData>
              <cx:f>'C:\Users\mm99\Downloads\[marielledemuth_Dateneinblicke.xlsx]Device_count-Generic IoT'!$D$4</cx:f>
              <cx:v>2017</cx:v>
            </cx:txData>
          </cx:tx>
          <cx:dataId val="3"/>
          <cx:layoutPr>
            <cx:visibility meanLine="0" meanMarker="1" nonoutliers="0" outliers="0"/>
            <cx:statistics quartileMethod="inclusive"/>
          </cx:layoutPr>
        </cx:series>
        <cx:series layoutId="boxWhisker" uniqueId="{8940ED4C-920C-3247-9118-48650EB572BD}" formatIdx="4">
          <cx:tx>
            <cx:txData>
              <cx:f>'C:\Users\mm99\Downloads\[marielledemuth_Dateneinblicke.xlsx]Device_count-Generic IoT'!$E$4</cx:f>
              <cx:v>2018</cx:v>
            </cx:txData>
          </cx:tx>
          <cx:dataId val="4"/>
          <cx:layoutPr>
            <cx:visibility meanLine="0" meanMarker="1" nonoutliers="0" outliers="0"/>
            <cx:statistics quartileMethod="inclusive"/>
          </cx:layoutPr>
        </cx:series>
        <cx:series layoutId="boxWhisker" uniqueId="{81FAF60B-C61D-A34F-B87C-4A46A299EA82}" formatIdx="5">
          <cx:tx>
            <cx:txData>
              <cx:f>'C:\Users\mm99\Downloads\[marielledemuth_Dateneinblicke.xlsx]Device_count-Generic IoT'!$F$4</cx:f>
              <cx:v>2019</cx:v>
            </cx:txData>
          </cx:tx>
          <cx:dataId val="5"/>
          <cx:layoutPr>
            <cx:visibility meanLine="0" meanMarker="1" nonoutliers="0" outliers="0"/>
            <cx:statistics quartileMethod="inclusive"/>
          </cx:layoutPr>
        </cx:series>
        <cx:series layoutId="boxWhisker" uniqueId="{693BF6FB-F9CC-244F-A396-FDDBFDD2C4DF}" formatIdx="6">
          <cx:tx>
            <cx:txData>
              <cx:f>'C:\Users\mm99\Downloads\[marielledemuth_Dateneinblicke.xlsx]Device_count-Generic IoT'!$G$4</cx:f>
              <cx:v>2020</cx:v>
            </cx:txData>
          </cx:tx>
          <cx:dataId val="6"/>
          <cx:layoutPr>
            <cx:visibility meanLine="0" meanMarker="1" nonoutliers="0" outliers="0"/>
            <cx:statistics quartileMethod="inclusive"/>
          </cx:layoutPr>
        </cx:series>
        <cx:series layoutId="boxWhisker" uniqueId="{622F2B97-C343-B844-8C21-6154789EA4AD}" formatIdx="7">
          <cx:tx>
            <cx:txData>
              <cx:f>'C:\Users\mm99\Downloads\[marielledemuth_Dateneinblicke.xlsx]Device_count-Generic IoT'!$H$4</cx:f>
              <cx:v>2021</cx:v>
            </cx:txData>
          </cx:tx>
          <cx:dataId val="7"/>
          <cx:layoutPr>
            <cx:visibility meanLine="0" meanMarker="1" nonoutliers="0" outliers="0"/>
            <cx:statistics quartileMethod="inclusive"/>
          </cx:layoutPr>
        </cx:series>
        <cx:series layoutId="boxWhisker" uniqueId="{6F08B72A-0878-B840-8697-251E038268A2}" formatIdx="8">
          <cx:tx>
            <cx:txData>
              <cx:f>'C:\Users\mm99\Downloads\[marielledemuth_Dateneinblicke.xlsx]Device_count-Generic IoT'!$I$4</cx:f>
              <cx:v>2022</cx:v>
            </cx:txData>
          </cx:tx>
          <cx:dataId val="8"/>
          <cx:layoutPr>
            <cx:visibility meanLine="0" meanMarker="1" nonoutliers="0" outliers="0"/>
            <cx:statistics quartileMethod="inclusive"/>
          </cx:layoutPr>
        </cx:series>
        <cx:series layoutId="boxWhisker" uniqueId="{13EECA97-8E5D-654C-9D2C-C25E7DA383F1}" formatIdx="9">
          <cx:tx>
            <cx:txData>
              <cx:f>'C:\Users\mm99\Downloads\[marielledemuth_Dateneinblicke.xlsx]Device_count-Generic IoT'!$J$4</cx:f>
              <cx:v>2023</cx:v>
            </cx:txData>
          </cx:tx>
          <cx:dataId val="9"/>
          <cx:layoutPr>
            <cx:visibility meanLine="0" meanMarker="1" nonoutliers="0" outliers="0"/>
            <cx:statistics quartileMethod="inclusive"/>
          </cx:layoutPr>
        </cx:series>
        <cx:series layoutId="boxWhisker" uniqueId="{B70A39E1-9F1D-6043-B574-5130328E7C3F}" formatIdx="10">
          <cx:tx>
            <cx:txData>
              <cx:f>'C:\Users\mm99\Downloads\[marielledemuth_Dateneinblicke.xlsx]Device_count-Generic IoT'!$K$4</cx:f>
              <cx:v>2024</cx:v>
            </cx:txData>
          </cx:tx>
          <cx:dataId val="10"/>
          <cx:layoutPr>
            <cx:visibility meanLine="0" meanMarker="1" nonoutliers="0" outliers="0"/>
            <cx:statistics quartileMethod="exclusive"/>
          </cx:layoutPr>
        </cx:series>
        <cx:series layoutId="boxWhisker" uniqueId="{F1BD4E7B-530D-6C49-9736-EB703A2207F8}" formatIdx="11">
          <cx:tx>
            <cx:txData>
              <cx:f>'C:\Users\mm99\Downloads\[marielledemuth_Dateneinblicke.xlsx]Device_count-Generic IoT'!$L$4</cx:f>
              <cx:v>2025</cx:v>
            </cx:txData>
          </cx:tx>
          <cx:dataId val="11"/>
          <cx:layoutPr>
            <cx:visibility meanLine="0" meanMarker="1" nonoutliers="0" outliers="0"/>
            <cx:statistics quartileMethod="inclusive"/>
          </cx:layoutPr>
        </cx:series>
      </cx:plotAreaRegion>
      <cx:axis id="0" hidden="1">
        <cx:catScaling gapWidth="0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 max="100000000000"/>
        <cx:title>
          <cx:tx>
            <cx:txData>
              <cx:v>device_count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device_count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'C:\Users\mm99\Downloads\[marielledemuth_Dateneinblicke.xlsx]Device_count-Vehicle'!$A$5:$A$29</cx:f>
        <cx:lvl ptCount="25">
          <cx:pt idx="0">10000000</cx:pt>
        </cx:lvl>
      </cx:numDim>
    </cx:data>
    <cx:data id="1">
      <cx:numDim type="val">
        <cx:f>'C:\Users\mm99\Downloads\[marielledemuth_Dateneinblicke.xlsx]Device_count-Vehicle'!$B$5:$B$29</cx:f>
        <cx:lvl ptCount="25">
          <cx:pt idx="0">23600000</cx:pt>
          <cx:pt idx="1">210000000</cx:pt>
          <cx:pt idx="2">210000000</cx:pt>
        </cx:lvl>
      </cx:numDim>
    </cx:data>
    <cx:data id="2">
      <cx:numDim type="val">
        <cx:f>'C:\Users\mm99\Downloads\[marielledemuth_Dateneinblicke.xlsx]Device_count-Vehicle'!$C$5:$C$29</cx:f>
        <cx:lvl ptCount="25">
          <cx:pt idx="0">40000000</cx:pt>
        </cx:lvl>
      </cx:numDim>
    </cx:data>
    <cx:data id="3">
      <cx:numDim type="val">
        <cx:f>'C:\Users\mm99\Downloads\[marielledemuth_Dateneinblicke.xlsx]Device_count-Vehicle'!$D$5:$D$29</cx:f>
        <cx:lvl ptCount="25">
          <cx:pt idx="0">250000000</cx:pt>
          <cx:pt idx="1">250000000</cx:pt>
          <cx:pt idx="2">250000000</cx:pt>
          <cx:pt idx="3">150000000</cx:pt>
          <cx:pt idx="4">152000000</cx:pt>
          <cx:pt idx="5">250000000</cx:pt>
          <cx:pt idx="6">35000000</cx:pt>
          <cx:pt idx="7">250000000</cx:pt>
          <cx:pt idx="8">250000000</cx:pt>
          <cx:pt idx="9">1500000000</cx:pt>
          <cx:pt idx="10">52000000</cx:pt>
          <cx:pt idx="11">150000000</cx:pt>
          <cx:pt idx="12">92000000</cx:pt>
          <cx:pt idx="13">250000000</cx:pt>
          <cx:pt idx="14">250000000</cx:pt>
          <cx:pt idx="15">25000000</cx:pt>
          <cx:pt idx="16">220000000</cx:pt>
          <cx:pt idx="17">60000000000</cx:pt>
          <cx:pt idx="18">250000000</cx:pt>
          <cx:pt idx="19">250000000</cx:pt>
          <cx:pt idx="20">250000</cx:pt>
          <cx:pt idx="21">250000000</cx:pt>
          <cx:pt idx="22">250000000</cx:pt>
          <cx:pt idx="23">5000000000</cx:pt>
          <cx:pt idx="24">3500000000</cx:pt>
        </cx:lvl>
      </cx:numDim>
    </cx:data>
    <cx:data id="4">
      <cx:numDim type="val">
        <cx:f>'C:\Users\mm99\Downloads\[marielledemuth_Dateneinblicke.xlsx]Device_count-Vehicle'!$E$5:$E$29</cx:f>
        <cx:lvl ptCount="25">
          <cx:pt idx="0">380000000</cx:pt>
        </cx:lvl>
      </cx:numDim>
    </cx:data>
    <cx:data id="5">
      <cx:numDim type="val">
        <cx:f>'C:\Users\mm99\Downloads\[marielledemuth_Dateneinblicke.xlsx]Device_count-Vehicle'!$F$5:$F$29</cx:f>
        <cx:lvl ptCount="25">
          <cx:pt idx="0">1300000000</cx:pt>
          <cx:pt idx="1">100000000</cx:pt>
          <cx:pt idx="2">1300000000</cx:pt>
        </cx:lvl>
      </cx:numDim>
    </cx:data>
    <cx:data id="6">
      <cx:numDim type="val">
        <cx:f>'C:\Users\mm99\Downloads\[marielledemuth_Dateneinblicke.xlsx]Device_count-Vehicle'!$G$5:$G$29</cx:f>
        <cx:lvl ptCount="25">
          <cx:pt idx="0">95000000</cx:pt>
        </cx:lvl>
      </cx:numDim>
    </cx:data>
    <cx:data id="7">
      <cx:numDim type="val">
        <cx:f>'C:\Users\mm99\Downloads\[marielledemuth_Dateneinblicke.xlsx]Device_count-Vehicle'!$H$5:$H$29</cx:f>
        <cx:lvl ptCount="25">
          <cx:pt idx="0">1300000000</cx:pt>
        </cx:lvl>
      </cx:numDim>
    </cx:data>
    <cx:data id="8">
      <cx:numDim type="val">
        <cx:f>'C:\Users\mm99\Downloads\[marielledemuth_Dateneinblicke.xlsx]Device_count-Vehicle'!$I$5:$I$29</cx:f>
        <cx:lvl ptCount="25">
          <cx:pt idx="0">400000000</cx:pt>
        </cx:lvl>
      </cx:numDim>
    </cx:data>
  </cx:chartData>
  <cx:chart>
    <cx:title pos="t" align="ctr" overlay="0">
      <cx:tx>
        <cx:txData>
          <cx:v>Drill-Down: device_count auf Vehicle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800" b="0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Drill-Down: device_count auf Vehicle</a:t>
          </a:r>
        </a:p>
      </cx:txPr>
    </cx:title>
    <cx:plotArea>
      <cx:plotAreaRegion>
        <cx:series layoutId="boxWhisker" uniqueId="{151D6AE6-276C-3444-895C-67E75F70A642}" formatIdx="0">
          <cx:tx>
            <cx:txData>
              <cx:f>'C:\Users\mm99\Downloads\[marielledemuth_Dateneinblicke.xlsx]Device_count-Vehicle'!$A$4</cx:f>
              <cx:v>2014</cx:v>
            </cx:txData>
          </cx:tx>
          <cx:dataId val="0"/>
          <cx:layoutPr>
            <cx:visibility meanLine="0" meanMarker="1" nonoutliers="0" outliers="0"/>
            <cx:statistics quartileMethod="inclusive"/>
          </cx:layoutPr>
        </cx:series>
        <cx:series layoutId="boxWhisker" uniqueId="{9A432DDE-E32E-4C43-A4B2-E09DA3960643}" formatIdx="2">
          <cx:tx>
            <cx:txData>
              <cx:f>'C:\Users\mm99\Downloads\[marielledemuth_Dateneinblicke.xlsx]Device_count-Vehicle'!$B$4</cx:f>
              <cx:v>2016</cx:v>
            </cx:txData>
          </cx:tx>
          <cx:dataId val="1"/>
          <cx:layoutPr>
            <cx:visibility meanLine="0" meanMarker="1" nonoutliers="0" outliers="0"/>
            <cx:statistics quartileMethod="inclusive"/>
          </cx:layoutPr>
        </cx:series>
        <cx:series layoutId="boxWhisker" uniqueId="{A5D6908F-70E3-BA4F-B5BA-E5870936333C}" formatIdx="4">
          <cx:tx>
            <cx:txData>
              <cx:f>'C:\Users\mm99\Downloads\[marielledemuth_Dateneinblicke.xlsx]Device_count-Vehicle'!$C$4</cx:f>
              <cx:v>2018</cx:v>
            </cx:txData>
          </cx:tx>
          <cx:dataId val="2"/>
          <cx:layoutPr>
            <cx:visibility meanLine="0" meanMarker="1" nonoutliers="0" outliers="0"/>
            <cx:statistics quartileMethod="inclusive"/>
          </cx:layoutPr>
        </cx:series>
        <cx:series layoutId="boxWhisker" uniqueId="{8A4F731D-92B3-5641-B919-EC28376B4867}" formatIdx="6">
          <cx:tx>
            <cx:txData>
              <cx:f>'C:\Users\mm99\Downloads\[marielledemuth_Dateneinblicke.xlsx]Device_count-Vehicle'!$D$4</cx:f>
              <cx:v>2020</cx:v>
            </cx:txData>
          </cx:tx>
          <cx:dataId val="3"/>
          <cx:layoutPr>
            <cx:visibility meanLine="0" meanMarker="1" nonoutliers="0" outliers="0"/>
            <cx:statistics quartileMethod="inclusive"/>
          </cx:layoutPr>
        </cx:series>
        <cx:series layoutId="boxWhisker" uniqueId="{F7C4E068-1257-B24F-917B-0D1308F6B6A1}" formatIdx="7">
          <cx:tx>
            <cx:txData>
              <cx:f>'C:\Users\mm99\Downloads\[marielledemuth_Dateneinblicke.xlsx]Device_count-Vehicle'!$E$4</cx:f>
              <cx:v>2021</cx:v>
            </cx:txData>
          </cx:tx>
          <cx:dataId val="4"/>
          <cx:layoutPr>
            <cx:visibility meanLine="0" meanMarker="1" nonoutliers="0" outliers="0"/>
            <cx:statistics quartileMethod="inclusive"/>
          </cx:layoutPr>
        </cx:series>
        <cx:series layoutId="boxWhisker" uniqueId="{06617C81-4F8E-A14A-A450-8DF55EF7D036}" formatIdx="8">
          <cx:tx>
            <cx:txData>
              <cx:f>'C:\Users\mm99\Downloads\[marielledemuth_Dateneinblicke.xlsx]Device_count-Vehicle'!$F$4</cx:f>
              <cx:v>2022</cx:v>
            </cx:txData>
          </cx:tx>
          <cx:dataId val="5"/>
          <cx:layoutPr>
            <cx:visibility meanLine="0" meanMarker="1" nonoutliers="0" outliers="0"/>
            <cx:statistics quartileMethod="inclusive"/>
          </cx:layoutPr>
        </cx:series>
        <cx:series layoutId="boxWhisker" uniqueId="{B0BB90C1-2CED-8444-846E-C4A52EFDA90C}" formatIdx="10">
          <cx:tx>
            <cx:txData>
              <cx:f>'C:\Users\mm99\Downloads\[marielledemuth_Dateneinblicke.xlsx]Device_count-Vehicle'!$G$4</cx:f>
              <cx:v>2024</cx:v>
            </cx:txData>
          </cx:tx>
          <cx:dataId val="6"/>
          <cx:layoutPr>
            <cx:visibility meanLine="0" meanMarker="1" nonoutliers="0" outliers="0"/>
            <cx:statistics quartileMethod="inclusive"/>
          </cx:layoutPr>
        </cx:series>
        <cx:series layoutId="boxWhisker" uniqueId="{9EA35194-B0C7-894F-8891-A06D15B7CF8E}" formatIdx="11">
          <cx:tx>
            <cx:txData>
              <cx:f>'C:\Users\mm99\Downloads\[marielledemuth_Dateneinblicke.xlsx]Device_count-Vehicle'!$H$4</cx:f>
              <cx:v>2025</cx:v>
            </cx:txData>
          </cx:tx>
          <cx:dataId val="7"/>
          <cx:layoutPr>
            <cx:visibility meanLine="0" meanMarker="1" nonoutliers="0" outliers="0"/>
            <cx:statistics quartileMethod="inclusive"/>
          </cx:layoutPr>
        </cx:series>
        <cx:series layoutId="boxWhisker" uniqueId="{1DAC7ABA-69E0-5C43-9197-643ADCBBEFE2}" formatIdx="12">
          <cx:tx>
            <cx:txData>
              <cx:f>'C:\Users\mm99\Downloads\[marielledemuth_Dateneinblicke.xlsx]Device_count-Vehicle'!$I$4</cx:f>
              <cx:v>2030</cx:v>
            </cx:txData>
          </cx:tx>
          <cx:dataId val="8"/>
          <cx:layoutPr>
            <cx:visibility meanLine="0" meanMarker="1" nonoutliers="0" outliers="0"/>
            <cx:statistics quartileMethod="inclusive"/>
          </cx:layoutPr>
        </cx:series>
      </cx:plotAreaRegion>
      <cx:axis id="0" hidden="1">
        <cx:catScaling gapWidth="0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 max="1500000000"/>
        <cx:title>
          <cx:tx>
            <cx:txData>
              <cx:v>device_count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device_count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1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'C:\Users\mm99\Downloads\[marielledemuth_Dateneinblicke.xlsx]Device_count-Smart Industry'!$A$5:$A$37</cx:f>
        <cx:lvl ptCount="33">
          <cx:pt idx="0">1200000000</cx:pt>
          <cx:pt idx="1">2000000000</cx:pt>
        </cx:lvl>
      </cx:numDim>
    </cx:data>
    <cx:data id="1">
      <cx:numDim type="val">
        <cx:f>'C:\Users\mm99\Downloads\[marielledemuth_Dateneinblicke.xlsx]Device_count-Smart Industry'!$B$5:$B$37</cx:f>
        <cx:lvl ptCount="33">
          <cx:pt idx="0">400000000</cx:pt>
          <cx:pt idx="1">4200000000</cx:pt>
        </cx:lvl>
      </cx:numDim>
    </cx:data>
    <cx:data id="2">
      <cx:numDim type="val">
        <cx:f>'C:\Users\mm99\Downloads\[marielledemuth_Dateneinblicke.xlsx]Device_count-Smart Industry'!$C$5:$C$37</cx:f>
        <cx:lvl ptCount="33">
          <cx:pt idx="0">5200000000</cx:pt>
          <cx:pt idx="1">50000000000</cx:pt>
          <cx:pt idx="2">6000000000</cx:pt>
        </cx:lvl>
      </cx:numDim>
    </cx:data>
    <cx:data id="3">
      <cx:numDim type="val">
        <cx:f>'C:\Users\mm99\Downloads\[marielledemuth_Dateneinblicke.xlsx]Device_count-Smart Industry'!$D$5:$D$37</cx:f>
        <cx:lvl ptCount="33">
          <cx:pt idx="0">3000000000</cx:pt>
          <cx:pt idx="1">7000000000</cx:pt>
        </cx:lvl>
      </cx:numDim>
    </cx:data>
    <cx:data id="4">
      <cx:numDim type="val">
        <cx:f>'C:\Users\mm99\Downloads\[marielledemuth_Dateneinblicke.xlsx]Device_count-Smart Industry'!$E$5:$E$37</cx:f>
        <cx:lvl ptCount="33">
          <cx:pt idx="0">8000000000</cx:pt>
        </cx:lvl>
      </cx:numDim>
    </cx:data>
    <cx:data id="5">
      <cx:numDim type="val">
        <cx:f>'C:\Users\mm99\Downloads\[marielledemuth_Dateneinblicke.xlsx]Device_count-Smart Industry'!$F$5:$F$37</cx:f>
        <cx:lvl ptCount="33">
          <cx:pt idx="0">10000000000</cx:pt>
          <cx:pt idx="1">4400000000</cx:pt>
        </cx:lvl>
      </cx:numDim>
    </cx:data>
    <cx:data id="6">
      <cx:numDim type="val">
        <cx:f>'C:\Users\mm99\Downloads\[marielledemuth_Dateneinblicke.xlsx]Device_count-Smart Industry'!$G$5:$G$37</cx:f>
        <cx:lvl ptCount="33">
          <cx:pt idx="0">30000000000</cx:pt>
          <cx:pt idx="1">212000000000</cx:pt>
          <cx:pt idx="2">30000000000</cx:pt>
          <cx:pt idx="3">30700000000</cx:pt>
          <cx:pt idx="4">100000000</cx:pt>
          <cx:pt idx="5">16000000000</cx:pt>
          <cx:pt idx="6">5400000000</cx:pt>
          <cx:pt idx="7">30700000000</cx:pt>
          <cx:pt idx="8">2000000000000</cx:pt>
          <cx:pt idx="9">2000000000</cx:pt>
          <cx:pt idx="10">16000000000</cx:pt>
          <cx:pt idx="11">5400000000</cx:pt>
          <cx:pt idx="12">16000000000</cx:pt>
          <cx:pt idx="13">20000000000</cx:pt>
          <cx:pt idx="14">20000000000</cx:pt>
          <cx:pt idx="15">12500000000</cx:pt>
          <cx:pt idx="16">30700000000</cx:pt>
          <cx:pt idx="17">4000000000</cx:pt>
          <cx:pt idx="18">5400000000</cx:pt>
          <cx:pt idx="19">186000000</cx:pt>
          <cx:pt idx="20">50000000000</cx:pt>
          <cx:pt idx="21">12500000000</cx:pt>
          <cx:pt idx="22">5400000000</cx:pt>
          <cx:pt idx="23">200000000000</cx:pt>
          <cx:pt idx="24">21800000000000</cx:pt>
          <cx:pt idx="25">16000000000</cx:pt>
          <cx:pt idx="26">210000000000</cx:pt>
          <cx:pt idx="27">1500000000</cx:pt>
          <cx:pt idx="28">12500000000</cx:pt>
          <cx:pt idx="29">20000000000</cx:pt>
          <cx:pt idx="30">20000000000</cx:pt>
          <cx:pt idx="31">5400000000</cx:pt>
          <cx:pt idx="32">8000000000</cx:pt>
        </cx:lvl>
      </cx:numDim>
    </cx:data>
    <cx:data id="7">
      <cx:numDim type="val">
        <cx:f>'C:\Users\mm99\Downloads\[marielledemuth_Dateneinblicke.xlsx]Device_count-Smart Industry'!$H$5:$H$37</cx:f>
        <cx:lvl ptCount="33">
          <cx:pt idx="0">13500000000</cx:pt>
          <cx:pt idx="1">1500000000</cx:pt>
          <cx:pt idx="2">14200000000</cx:pt>
        </cx:lvl>
      </cx:numDim>
    </cx:data>
    <cx:data id="8">
      <cx:numDim type="val">
        <cx:f>'C:\Users\mm99\Downloads\[marielledemuth_Dateneinblicke.xlsx]Device_count-Smart Industry'!$I$5:$I$37</cx:f>
        <cx:lvl ptCount="33">
          <cx:pt idx="0">68000000000</cx:pt>
          <cx:pt idx="1">11300000000</cx:pt>
          <cx:pt idx="2">4000000</cx:pt>
          <cx:pt idx="3">16000000000</cx:pt>
          <cx:pt idx="4">1100000000</cx:pt>
          <cx:pt idx="5">11300000000</cx:pt>
          <cx:pt idx="6">4000000</cx:pt>
        </cx:lvl>
      </cx:numDim>
    </cx:data>
    <cx:data id="9">
      <cx:numDim type="val">
        <cx:f>'C:\Users\mm99\Downloads\[marielledemuth_Dateneinblicke.xlsx]Device_count-Smart Industry'!$J$5:$J$37</cx:f>
        <cx:lvl ptCount="33">
          <cx:pt idx="0">2200000000</cx:pt>
        </cx:lvl>
      </cx:numDim>
    </cx:data>
    <cx:data id="10">
      <cx:numDim type="val">
        <cx:f>'C:\Users\mm99\Downloads\[marielledemuth_Dateneinblicke.xlsx]Device_count-Smart Industry'!$K$5:$K$37</cx:f>
        <cx:lvl ptCount="33">
          <cx:pt idx="0">27000000000</cx:pt>
          <cx:pt idx="1">27000000000</cx:pt>
          <cx:pt idx="2">17000000</cx:pt>
          <cx:pt idx="3">46000000</cx:pt>
          <cx:pt idx="4">17000000</cx:pt>
        </cx:lvl>
      </cx:numDim>
    </cx:data>
    <cx:data id="11">
      <cx:numDim type="val">
        <cx:f>'C:\Users\mm99\Downloads\[marielledemuth_Dateneinblicke.xlsx]Device_count-Smart Industry'!$L$5:$L$37</cx:f>
        <cx:lvl ptCount="33">
          <cx:pt idx="0">2200000000</cx:pt>
          <cx:pt idx="1">2200000000</cx:pt>
          <cx:pt idx="2">4500000000</cx:pt>
          <cx:pt idx="3">2200000000</cx:pt>
          <cx:pt idx="4">13700000000</cx:pt>
        </cx:lvl>
      </cx:numDim>
    </cx:data>
  </cx:chartData>
  <cx:chart>
    <cx:title pos="t" align="ctr" overlay="0">
      <cx:tx>
        <cx:txData>
          <cx:v>Drill-Down: Device_count auf Smart Industry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800" b="0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Drill-Down: Device_count auf Smart Industry</a:t>
          </a:r>
        </a:p>
      </cx:txPr>
    </cx:title>
    <cx:plotArea>
      <cx:plotAreaRegion>
        <cx:series layoutId="boxWhisker" uniqueId="{D5FF4D6D-FFDF-6741-92B2-CCE722538FC1}">
          <cx:tx>
            <cx:txData>
              <cx:f>'C:\Users\mm99\Downloads\[marielledemuth_Dateneinblicke.xlsx]Device_count-Smart Industry'!$A$4</cx:f>
              <cx:v>2014</cx:v>
            </cx:txData>
          </cx:tx>
          <cx:dataId val="0"/>
          <cx:layoutPr>
            <cx:visibility meanLine="0" meanMarker="1" nonoutliers="0" outliers="0"/>
            <cx:statistics quartileMethod="inclusive"/>
          </cx:layoutPr>
        </cx:series>
        <cx:series layoutId="boxWhisker" uniqueId="{06B0A396-080A-D54C-BE2E-04E69D41D954}">
          <cx:tx>
            <cx:txData>
              <cx:f>'C:\Users\mm99\Downloads\[marielledemuth_Dateneinblicke.xlsx]Device_count-Smart Industry'!$B$4</cx:f>
              <cx:v>2015</cx:v>
            </cx:txData>
          </cx:tx>
          <cx:dataId val="1"/>
          <cx:layoutPr>
            <cx:visibility meanLine="0" meanMarker="1" nonoutliers="0" outliers="0"/>
            <cx:statistics quartileMethod="inclusive"/>
          </cx:layoutPr>
        </cx:series>
        <cx:series layoutId="boxWhisker" uniqueId="{B74D64AE-2DE7-7646-8EA4-504D03AD30EA}">
          <cx:tx>
            <cx:txData>
              <cx:f>'C:\Users\mm99\Downloads\[marielledemuth_Dateneinblicke.xlsx]Device_count-Smart Industry'!$C$4</cx:f>
              <cx:v>2016</cx:v>
            </cx:txData>
          </cx:tx>
          <cx:dataId val="2"/>
          <cx:layoutPr>
            <cx:visibility meanLine="0" meanMarker="1" nonoutliers="0" outliers="0"/>
            <cx:statistics quartileMethod="inclusive"/>
          </cx:layoutPr>
        </cx:series>
        <cx:series layoutId="boxWhisker" uniqueId="{CA59C886-BB7E-E94C-9828-2701CB9ACAD3}">
          <cx:tx>
            <cx:txData>
              <cx:f>'C:\Users\mm99\Downloads\[marielledemuth_Dateneinblicke.xlsx]Device_count-Smart Industry'!$D$4</cx:f>
              <cx:v>2017</cx:v>
            </cx:txData>
          </cx:tx>
          <cx:dataId val="3"/>
          <cx:layoutPr>
            <cx:visibility meanLine="0" meanMarker="1" nonoutliers="0" outliers="0"/>
            <cx:statistics quartileMethod="inclusive"/>
          </cx:layoutPr>
        </cx:series>
        <cx:series layoutId="boxWhisker" uniqueId="{F183B7E0-58DC-E94D-9E7C-212E995DB387}">
          <cx:tx>
            <cx:txData>
              <cx:f>'C:\Users\mm99\Downloads\[marielledemuth_Dateneinblicke.xlsx]Device_count-Smart Industry'!$E$4</cx:f>
              <cx:v>2018</cx:v>
            </cx:txData>
          </cx:tx>
          <cx:dataId val="4"/>
          <cx:layoutPr>
            <cx:visibility meanLine="0" meanMarker="1" nonoutliers="0" outliers="0"/>
            <cx:statistics quartileMethod="inclusive"/>
          </cx:layoutPr>
        </cx:series>
        <cx:series layoutId="boxWhisker" uniqueId="{BD53DF2A-E0E9-AA4B-8EDE-046133BEA21F}">
          <cx:tx>
            <cx:txData>
              <cx:f>'C:\Users\mm99\Downloads\[marielledemuth_Dateneinblicke.xlsx]Device_count-Smart Industry'!$F$4</cx:f>
              <cx:v>2019</cx:v>
            </cx:txData>
          </cx:tx>
          <cx:dataId val="5"/>
          <cx:layoutPr>
            <cx:visibility meanLine="0" meanMarker="1" nonoutliers="0" outliers="0"/>
            <cx:statistics quartileMethod="inclusive"/>
          </cx:layoutPr>
        </cx:series>
        <cx:series layoutId="boxWhisker" uniqueId="{CB8422E0-A214-534E-9EFC-EFBCEBED489B}">
          <cx:tx>
            <cx:txData>
              <cx:f>'C:\Users\mm99\Downloads\[marielledemuth_Dateneinblicke.xlsx]Device_count-Smart Industry'!$G$4</cx:f>
              <cx:v>2020</cx:v>
            </cx:txData>
          </cx:tx>
          <cx:dataId val="6"/>
          <cx:layoutPr>
            <cx:visibility meanLine="0" meanMarker="1" nonoutliers="0" outliers="0"/>
            <cx:statistics quartileMethod="inclusive"/>
          </cx:layoutPr>
        </cx:series>
        <cx:series layoutId="boxWhisker" uniqueId="{23B55210-D835-A645-9989-B562A819CB9C}">
          <cx:tx>
            <cx:txData>
              <cx:f>'C:\Users\mm99\Downloads\[marielledemuth_Dateneinblicke.xlsx]Device_count-Smart Industry'!$H$4</cx:f>
              <cx:v>2021</cx:v>
            </cx:txData>
          </cx:tx>
          <cx:dataId val="7"/>
          <cx:layoutPr>
            <cx:visibility meanLine="0" meanMarker="1" nonoutliers="0" outliers="0"/>
            <cx:statistics quartileMethod="inclusive"/>
          </cx:layoutPr>
        </cx:series>
        <cx:series layoutId="boxWhisker" uniqueId="{BF8131D3-2DB0-7047-BD3F-F0B1237FF5EF}">
          <cx:tx>
            <cx:txData>
              <cx:f>'C:\Users\mm99\Downloads\[marielledemuth_Dateneinblicke.xlsx]Device_count-Smart Industry'!$I$4</cx:f>
              <cx:v>2022</cx:v>
            </cx:txData>
          </cx:tx>
          <cx:dataId val="8"/>
          <cx:layoutPr>
            <cx:visibility meanLine="0" meanMarker="1" nonoutliers="0" outliers="0"/>
            <cx:statistics quartileMethod="inclusive"/>
          </cx:layoutPr>
        </cx:series>
        <cx:series layoutId="boxWhisker" uniqueId="{438AF064-4600-384A-8786-D5A62D700998}">
          <cx:tx>
            <cx:txData>
              <cx:f>'C:\Users\mm99\Downloads\[marielledemuth_Dateneinblicke.xlsx]Device_count-Smart Industry'!$J$4</cx:f>
              <cx:v>2023</cx:v>
            </cx:txData>
          </cx:tx>
          <cx:dataId val="9"/>
          <cx:layoutPr>
            <cx:visibility meanLine="0" meanMarker="1" nonoutliers="0" outliers="0"/>
            <cx:statistics quartileMethod="inclusive"/>
          </cx:layoutPr>
        </cx:series>
        <cx:series layoutId="boxWhisker" uniqueId="{2D880318-6478-D44C-929D-0CBBDC4926B6}">
          <cx:tx>
            <cx:txData>
              <cx:f>'C:\Users\mm99\Downloads\[marielledemuth_Dateneinblicke.xlsx]Device_count-Smart Industry'!$K$4</cx:f>
              <cx:v>2024</cx:v>
            </cx:txData>
          </cx:tx>
          <cx:dataId val="10"/>
          <cx:layoutPr>
            <cx:visibility meanLine="0" meanMarker="1" nonoutliers="0" outliers="0"/>
            <cx:statistics quartileMethod="inclusive"/>
          </cx:layoutPr>
        </cx:series>
        <cx:series layoutId="boxWhisker" uniqueId="{0DA3E3CF-424A-FB48-9832-065ED1ED4DBF}">
          <cx:tx>
            <cx:txData>
              <cx:f>'C:\Users\mm99\Downloads\[marielledemuth_Dateneinblicke.xlsx]Device_count-Smart Industry'!$L$4</cx:f>
              <cx:v>2025</cx:v>
            </cx:txData>
          </cx:tx>
          <cx:dataId val="11"/>
          <cx:layoutPr>
            <cx:visibility meanLine="0" meanMarker="1" nonoutliers="0" outliers="0"/>
            <cx:statistics quartileMethod="inclusive"/>
          </cx:layoutPr>
        </cx:series>
      </cx:plotAreaRegion>
      <cx:axis id="0" hidden="1">
        <cx:catScaling gapWidth="0"/>
        <cx:title>
          <cx:tx>
            <cx:txData>
              <cx:v>prognosis_year</cx:v>
            </cx:txData>
          </cx:tx>
          <cx:txPr>
            <a:bodyPr vertOverflow="overflow" horzOverflow="overflow" wrap="square" lIns="0" tIns="0" rIns="0" bIns="0"/>
            <a:lstStyle/>
            <a:p>
              <a:pPr algn="ctr" rtl="0">
                <a:defRPr sz="900" b="0">
                  <a:solidFill>
                    <a:srgbClr val="59595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r>
                <a:rPr lang="de-DE" b="0"/>
                <a:t>prognosis_year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de-DE" b="0"/>
          </a:p>
        </cx:txPr>
      </cx:axis>
      <cx:axis id="1">
        <cx:valScaling max="60000000000"/>
        <cx:title>
          <cx:tx>
            <cx:txData>
              <cx:v>device_count</cx:v>
            </cx:txData>
          </cx:tx>
          <cx:txPr>
            <a:bodyPr vertOverflow="overflow" horzOverflow="overflow" wrap="square" lIns="0" tIns="0" rIns="0" bIns="0"/>
            <a:lstStyle/>
            <a:p>
              <a:pPr algn="ctr" rtl="0">
                <a:defRPr sz="900" b="0">
                  <a:solidFill>
                    <a:srgbClr val="59595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r>
                <a:rPr lang="de-DE" b="0"/>
                <a:t>device_count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de-DE" b="0"/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de-DE" b="0"/>
        </a:p>
      </cx:txPr>
    </cx:legend>
  </cx:chart>
</cx:chartSpace>
</file>

<file path=ppt/charts/chartEx1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'C:\Users\mm99\Downloads\[marielledemuth_Dateneinblicke.xlsx]Device_count-Entertainment'!$A$5:$A$21</cx:f>
        <cx:lvl ptCount="17">
          <cx:pt idx="0">15000000000</cx:pt>
          <cx:pt idx="1">1700000000</cx:pt>
          <cx:pt idx="2">7100000000</cx:pt>
          <cx:pt idx="3">1300000000</cx:pt>
        </cx:lvl>
      </cx:numDim>
    </cx:data>
    <cx:data id="1">
      <cx:numDim type="val">
        <cx:f>'C:\Users\mm99\Downloads\[marielledemuth_Dateneinblicke.xlsx]Device_count-Entertainment'!$B$5:$B$21</cx:f>
        <cx:lvl ptCount="17">
          <cx:pt idx="0">1600000000</cx:pt>
          <cx:pt idx="1">7300000000</cx:pt>
          <cx:pt idx="2">1400000000</cx:pt>
          <cx:pt idx="3">9000000000</cx:pt>
          <cx:pt idx="4">12500000000</cx:pt>
          <cx:pt idx="5">14500000000</cx:pt>
          <cx:pt idx="6">17000000000</cx:pt>
          <cx:pt idx="7">17500000000</cx:pt>
        </cx:lvl>
      </cx:numDim>
    </cx:data>
    <cx:data id="2">
      <cx:numDim type="val">
        <cx:f>'C:\Users\mm99\Downloads\[marielledemuth_Dateneinblicke.xlsx]Device_count-Entertainment'!$C$5:$C$21</cx:f>
        <cx:lvl ptCount="17">
          <cx:pt idx="0">11000000000</cx:pt>
          <cx:pt idx="1">14000000000</cx:pt>
          <cx:pt idx="2">17000000000</cx:pt>
          <cx:pt idx="3">17700000000</cx:pt>
          <cx:pt idx="4">18000000000</cx:pt>
        </cx:lvl>
      </cx:numDim>
    </cx:data>
    <cx:data id="3">
      <cx:numDim type="val">
        <cx:f>'C:\Users\mm99\Downloads\[marielledemuth_Dateneinblicke.xlsx]Device_count-Entertainment'!$D$5:$D$21</cx:f>
        <cx:lvl ptCount="17">
          <cx:pt idx="0">5135000000</cx:pt>
          <cx:pt idx="1">13000000000</cx:pt>
          <cx:pt idx="2">15500000000</cx:pt>
          <cx:pt idx="3">17700000000</cx:pt>
          <cx:pt idx="4">19800000000</cx:pt>
          <cx:pt idx="5">20000000000</cx:pt>
        </cx:lvl>
      </cx:numDim>
    </cx:data>
    <cx:data id="4">
      <cx:numDim type="val">
        <cx:f>'C:\Users\mm99\Downloads\[marielledemuth_Dateneinblicke.xlsx]Device_count-Entertainment'!$E$5:$E$21</cx:f>
        <cx:lvl ptCount="17">
          <cx:pt idx="0">15100000000</cx:pt>
          <cx:pt idx="1">17000000000</cx:pt>
          <cx:pt idx="2">20000000000</cx:pt>
          <cx:pt idx="3">21700000000</cx:pt>
          <cx:pt idx="4">22000000000</cx:pt>
        </cx:lvl>
      </cx:numDim>
    </cx:data>
    <cx:data id="5">
      <cx:numDim type="val">
        <cx:f>'C:\Users\mm99\Downloads\[marielledemuth_Dateneinblicke.xlsx]Device_count-Entertainment'!$F$5:$F$21</cx:f>
        <cx:lvl ptCount="17">
          <cx:pt idx="0">200000000000</cx:pt>
          <cx:pt idx="1">12000000000</cx:pt>
          <cx:pt idx="2">12000000000</cx:pt>
          <cx:pt idx="3">25000000000</cx:pt>
          <cx:pt idx="4">12000000000</cx:pt>
          <cx:pt idx="5">12000000000</cx:pt>
          <cx:pt idx="6">25000000000</cx:pt>
          <cx:pt idx="7">20800000000</cx:pt>
          <cx:pt idx="8">1500000000</cx:pt>
          <cx:pt idx="9">12000000000</cx:pt>
          <cx:pt idx="10">17500000000</cx:pt>
          <cx:pt idx="11">19000000000</cx:pt>
          <cx:pt idx="12">22000000000</cx:pt>
          <cx:pt idx="13">24000000000</cx:pt>
          <cx:pt idx="14">24500000000</cx:pt>
          <cx:pt idx="15">30700000000</cx:pt>
          <cx:pt idx="16">76000000000</cx:pt>
        </cx:lvl>
      </cx:numDim>
    </cx:data>
    <cx:data id="6">
      <cx:numDim type="val">
        <cx:f>'C:\Users\mm99\Downloads\[marielledemuth_Dateneinblicke.xlsx]Device_count-Entertainment'!$G$5:$G$21</cx:f>
        <cx:lvl ptCount="17">
          <cx:pt idx="0">20000000000</cx:pt>
          <cx:pt idx="1">18500000000</cx:pt>
          <cx:pt idx="2">21500000000</cx:pt>
          <cx:pt idx="3">26000000000</cx:pt>
          <cx:pt idx="4">26700000000</cx:pt>
          <cx:pt idx="5">1800000000</cx:pt>
          <cx:pt idx="6">8600000000</cx:pt>
          <cx:pt idx="7">1400000000</cx:pt>
        </cx:lvl>
      </cx:numDim>
    </cx:data>
    <cx:data id="7">
      <cx:numDim type="val">
        <cx:f>'C:\Users\mm99\Downloads\[marielledemuth_Dateneinblicke.xlsx]Device_count-Entertainment'!$H$5:$H$21</cx:f>
        <cx:lvl ptCount="17">
          <cx:pt idx="0">2600000000</cx:pt>
          <cx:pt idx="1">1700000000</cx:pt>
          <cx:pt idx="2">8600000000</cx:pt>
          <cx:pt idx="3">1300000000</cx:pt>
          <cx:pt idx="4">1500000000</cx:pt>
          <cx:pt idx="5">2600000000</cx:pt>
        </cx:lvl>
      </cx:numDim>
    </cx:data>
  </cx:chartData>
  <cx:chart>
    <cx:title pos="t" align="ctr" overlay="0">
      <cx:tx>
        <cx:txData>
          <cx:v>Drill-Down: device_count auf Entertainment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800" b="0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Drill-Down: device_count auf Entertainment</a:t>
          </a:r>
        </a:p>
      </cx:txPr>
    </cx:title>
    <cx:plotArea>
      <cx:plotAreaRegion>
        <cx:series layoutId="boxWhisker" uniqueId="{8778051E-A7A9-3249-9389-9492032D01AC}" formatIdx="0">
          <cx:tx>
            <cx:txData>
              <cx:f>'C:\Users\mm99\Downloads\[marielledemuth_Dateneinblicke.xlsx]Device_count-Entertainment'!$A$4</cx:f>
              <cx:v>2015</cx:v>
            </cx:txData>
          </cx:tx>
          <cx:dataId val="0"/>
          <cx:layoutPr>
            <cx:visibility meanLine="0" meanMarker="1" nonoutliers="0" outliers="0"/>
            <cx:statistics quartileMethod="inclusive"/>
          </cx:layoutPr>
        </cx:series>
        <cx:series layoutId="boxWhisker" uniqueId="{D32A4DFA-2DCB-7A48-B5D0-3D9E3065DED7}" formatIdx="1">
          <cx:tx>
            <cx:txData>
              <cx:f>'C:\Users\mm99\Downloads\[marielledemuth_Dateneinblicke.xlsx]Device_count-Entertainment'!$B$4</cx:f>
              <cx:v>2016</cx:v>
            </cx:txData>
          </cx:tx>
          <cx:dataId val="1"/>
          <cx:layoutPr>
            <cx:visibility meanLine="0" meanMarker="1" nonoutliers="0" outliers="0"/>
            <cx:statistics quartileMethod="inclusive"/>
          </cx:layoutPr>
        </cx:series>
        <cx:series layoutId="boxWhisker" uniqueId="{CD017FB1-8950-8845-9479-FBC481358E16}" formatIdx="2">
          <cx:tx>
            <cx:txData>
              <cx:f>'C:\Users\mm99\Downloads\[marielledemuth_Dateneinblicke.xlsx]Device_count-Entertainment'!$C$4</cx:f>
              <cx:v>2017</cx:v>
            </cx:txData>
          </cx:tx>
          <cx:dataId val="2"/>
          <cx:layoutPr>
            <cx:visibility meanLine="0" meanMarker="1" nonoutliers="0" outliers="0"/>
            <cx:statistics quartileMethod="inclusive"/>
          </cx:layoutPr>
        </cx:series>
        <cx:series layoutId="boxWhisker" uniqueId="{2271690D-B587-2647-84D7-D35E2C69E0F1}" formatIdx="3">
          <cx:tx>
            <cx:txData>
              <cx:f>'C:\Users\mm99\Downloads\[marielledemuth_Dateneinblicke.xlsx]Device_count-Entertainment'!$D$4</cx:f>
              <cx:v>2018</cx:v>
            </cx:txData>
          </cx:tx>
          <cx:dataId val="3"/>
          <cx:layoutPr>
            <cx:visibility meanLine="0" meanMarker="1" nonoutliers="0" outliers="0"/>
            <cx:statistics quartileMethod="inclusive"/>
          </cx:layoutPr>
        </cx:series>
        <cx:series layoutId="boxWhisker" uniqueId="{F3A9BBF7-F597-4443-8207-4C494475F5E1}" formatIdx="4">
          <cx:tx>
            <cx:txData>
              <cx:f>'C:\Users\mm99\Downloads\[marielledemuth_Dateneinblicke.xlsx]Device_count-Entertainment'!$E$4</cx:f>
              <cx:v>2019</cx:v>
            </cx:txData>
          </cx:tx>
          <cx:dataId val="4"/>
          <cx:layoutPr>
            <cx:visibility meanLine="0" meanMarker="1" nonoutliers="0" outliers="0"/>
            <cx:statistics quartileMethod="inclusive"/>
          </cx:layoutPr>
        </cx:series>
        <cx:series layoutId="boxWhisker" uniqueId="{BDE00C23-F229-9940-97B4-AF8088D1FACD}" formatIdx="5">
          <cx:tx>
            <cx:txData>
              <cx:f>'C:\Users\mm99\Downloads\[marielledemuth_Dateneinblicke.xlsx]Device_count-Entertainment'!$F$4</cx:f>
              <cx:v>2020</cx:v>
            </cx:txData>
          </cx:tx>
          <cx:dataId val="5"/>
          <cx:layoutPr>
            <cx:visibility meanLine="0" meanMarker="1" nonoutliers="0" outliers="0"/>
            <cx:statistics quartileMethod="inclusive"/>
          </cx:layoutPr>
        </cx:series>
        <cx:series layoutId="boxWhisker" uniqueId="{9CBD5A5F-BDDD-5C49-B33C-9579C955AD16}" formatIdx="6">
          <cx:tx>
            <cx:txData>
              <cx:f>'C:\Users\mm99\Downloads\[marielledemuth_Dateneinblicke.xlsx]Device_count-Entertainment'!$G$4</cx:f>
              <cx:v>2021</cx:v>
            </cx:txData>
          </cx:tx>
          <cx:dataId val="6"/>
          <cx:layoutPr>
            <cx:visibility meanLine="0" meanMarker="1" nonoutliers="0" outliers="0"/>
            <cx:statistics quartileMethod="inclusive"/>
          </cx:layoutPr>
        </cx:series>
        <cx:series layoutId="boxWhisker" uniqueId="{EA4F2612-0C47-184F-9360-89825210474C}" formatIdx="7">
          <cx:tx>
            <cx:txData>
              <cx:f>'C:\Users\mm99\Downloads\[marielledemuth_Dateneinblicke.xlsx]Device_count-Entertainment'!$H$4</cx:f>
              <cx:v>2022</cx:v>
            </cx:txData>
          </cx:tx>
          <cx:dataId val="7"/>
          <cx:layoutPr>
            <cx:visibility meanLine="0" meanMarker="1" nonoutliers="0" outliers="0"/>
            <cx:statistics quartileMethod="inclusive"/>
          </cx:layoutPr>
        </cx:series>
      </cx:plotAreaRegion>
      <cx:axis id="0" hidden="1">
        <cx:catScaling gapWidth="0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de-DE" b="0"/>
          </a:p>
        </cx:txPr>
      </cx:axis>
      <cx:axis id="1">
        <cx:valScaling max="35000000000"/>
        <cx:title>
          <cx:tx>
            <cx:txData>
              <cx:v>device_count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device_count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de-DE" b="0"/>
          </a:p>
        </cx:txPr>
      </cx:axis>
    </cx:plotArea>
    <cx:legend pos="b" align="ctr" overlay="0"/>
  </cx:chart>
</cx:chartSpace>
</file>

<file path=ppt/charts/chartEx1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'C:\Users\mm99\Downloads\[marielledemuth_Dateneinblicke.xlsx]Device_count-Personal'!$A$6:$A$34</cx:f>
        <cx:lvl ptCount="29">
          <cx:pt idx="0">76000000</cx:pt>
        </cx:lvl>
      </cx:numDim>
    </cx:data>
    <cx:data id="1">
      <cx:numDim type="val">
        <cx:f>'C:\Users\mm99\Downloads\[marielledemuth_Dateneinblicke.xlsx]Device_count-Personal'!$B$6:$B$34</cx:f>
        <cx:lvl ptCount="29">
          <cx:pt idx="0">171000000</cx:pt>
        </cx:lvl>
      </cx:numDim>
    </cx:data>
    <cx:data id="2">
      <cx:numDim type="val">
        <cx:f>'C:\Users\mm99\Downloads\[marielledemuth_Dateneinblicke.xlsx]Device_count-Personal'!$C$6:$C$34</cx:f>
        <cx:lvl ptCount="29">
          <cx:pt idx="0">9400000</cx:pt>
        </cx:lvl>
      </cx:numDim>
    </cx:data>
    <cx:data id="3">
      <cx:numDim type="val">
        <cx:f>'C:\Users\mm99\Downloads\[marielledemuth_Dateneinblicke.xlsx]Device_count-Personal'!$D$6:$D$34</cx:f>
        <cx:lvl ptCount="29">
          <cx:pt idx="0">3300000000</cx:pt>
          <cx:pt idx="1">3300000000</cx:pt>
        </cx:lvl>
      </cx:numDim>
    </cx:data>
    <cx:data id="4">
      <cx:numDim type="val">
        <cx:f>'C:\Users\mm99\Downloads\[marielledemuth_Dateneinblicke.xlsx]Device_count-Personal'!$E$6:$E$34</cx:f>
        <cx:lvl ptCount="29">
          <cx:pt idx="0">1900000000</cx:pt>
          <cx:pt idx="1">1900000000</cx:pt>
          <cx:pt idx="2">173400000</cx:pt>
          <cx:pt idx="3">245000000</cx:pt>
          <cx:pt idx="4">1900000000</cx:pt>
          <cx:pt idx="5">180000000</cx:pt>
          <cx:pt idx="6">173000000</cx:pt>
          <cx:pt idx="7">1900000000</cx:pt>
        </cx:lvl>
      </cx:numDim>
    </cx:data>
    <cx:data id="5">
      <cx:numDim type="val">
        <cx:f>'C:\Users\mm99\Downloads\[marielledemuth_Dateneinblicke.xlsx]Device_count-Personal'!$F$6:$F$34</cx:f>
        <cx:lvl ptCount="29">
          <cx:pt idx="0">26000000000</cx:pt>
          <cx:pt idx="1">50000000000</cx:pt>
          <cx:pt idx="2">13500000000</cx:pt>
          <cx:pt idx="3">50000000000</cx:pt>
          <cx:pt idx="4">24000000000</cx:pt>
          <cx:pt idx="5">50000000000</cx:pt>
          <cx:pt idx="6">187200000</cx:pt>
          <cx:pt idx="7">7000000000</cx:pt>
          <cx:pt idx="8">4000000000</cx:pt>
          <cx:pt idx="9">514000000</cx:pt>
          <cx:pt idx="10">383000000</cx:pt>
          <cx:pt idx="11">126000000</cx:pt>
          <cx:pt idx="12">102000000</cx:pt>
          <cx:pt idx="13">100000000</cx:pt>
          <cx:pt idx="14">26000000000</cx:pt>
          <cx:pt idx="15">7000000000</cx:pt>
          <cx:pt idx="16">1000000000</cx:pt>
          <cx:pt idx="17">200000000000</cx:pt>
          <cx:pt idx="18">228000000</cx:pt>
          <cx:pt idx="19">411000000</cx:pt>
          <cx:pt idx="20">20000000000</cx:pt>
          <cx:pt idx="21">411000000</cx:pt>
          <cx:pt idx="22">1000000000</cx:pt>
          <cx:pt idx="23">50000000000</cx:pt>
          <cx:pt idx="24">4000000000</cx:pt>
          <cx:pt idx="25">13000000000</cx:pt>
          <cx:pt idx="26">411000000</cx:pt>
          <cx:pt idx="27">646000000</cx:pt>
          <cx:pt idx="28">9700000000</cx:pt>
        </cx:lvl>
      </cx:numDim>
    </cx:data>
    <cx:data id="6">
      <cx:numDim type="val">
        <cx:f>'C:\Users\mm99\Downloads\[marielledemuth_Dateneinblicke.xlsx]Device_count-Personal'!$G$6:$G$34</cx:f>
        <cx:lvl ptCount="29">
          <cx:pt idx="0">28000000000</cx:pt>
          <cx:pt idx="1">9700000000</cx:pt>
          <cx:pt idx="2">28000000000</cx:pt>
        </cx:lvl>
      </cx:numDim>
    </cx:data>
    <cx:data id="7">
      <cx:numDim type="val">
        <cx:f>'C:\Users\mm99\Downloads\[marielledemuth_Dateneinblicke.xlsx]Device_count-Personal'!$H$6:$H$34</cx:f>
        <cx:lvl ptCount="29">
          <cx:pt idx="0">800000000</cx:pt>
          <cx:pt idx="1">10100000000</cx:pt>
          <cx:pt idx="2">10300000000</cx:pt>
          <cx:pt idx="3">500</cx:pt>
          <cx:pt idx="4">500</cx:pt>
          <cx:pt idx="5">800000000</cx:pt>
          <cx:pt idx="6">10100000000</cx:pt>
          <cx:pt idx="7">10300000000</cx:pt>
        </cx:lvl>
      </cx:numDim>
    </cx:data>
  </cx:chartData>
  <cx:chart>
    <cx:title pos="t" align="ctr" overlay="0">
      <cx:tx>
        <cx:txData>
          <cx:v>Drill-Down: device_count auf Personal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800" b="0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Drill-Down: device_count auf Personal</a:t>
          </a:r>
        </a:p>
      </cx:txPr>
    </cx:title>
    <cx:plotArea>
      <cx:plotAreaRegion>
        <cx:series layoutId="boxWhisker" uniqueId="{7A4E6FD4-DD6D-754C-A504-86E888B0018A}" formatIdx="0">
          <cx:tx>
            <cx:txData>
              <cx:f>'C:\Users\mm99\Downloads\[marielledemuth_Dateneinblicke.xlsx]Device_count-Personal'!$A$5</cx:f>
              <cx:v>2015</cx:v>
            </cx:txData>
          </cx:tx>
          <cx:dataId val="0"/>
          <cx:layoutPr>
            <cx:visibility meanLine="0" meanMarker="1" nonoutliers="0" outliers="0"/>
            <cx:statistics quartileMethod="inclusive"/>
          </cx:layoutPr>
        </cx:series>
        <cx:series layoutId="boxWhisker" uniqueId="{4C7E3180-9DBB-244B-AD0F-98FB439C905A}" formatIdx="1">
          <cx:tx>
            <cx:txData>
              <cx:f>'C:\Users\mm99\Downloads\[marielledemuth_Dateneinblicke.xlsx]Device_count-Personal'!$B$5</cx:f>
              <cx:v>2016</cx:v>
            </cx:txData>
          </cx:tx>
          <cx:dataId val="1"/>
          <cx:layoutPr>
            <cx:visibility meanLine="0" meanMarker="1" nonoutliers="0" outliers="0"/>
            <cx:statistics quartileMethod="inclusive"/>
          </cx:layoutPr>
        </cx:series>
        <cx:series layoutId="boxWhisker" uniqueId="{3E9CC861-478B-D143-93B8-A569DC1C17FF}" formatIdx="2">
          <cx:tx>
            <cx:txData>
              <cx:f>'C:\Users\mm99\Downloads\[marielledemuth_Dateneinblicke.xlsx]Device_count-Personal'!$C$5</cx:f>
              <cx:v>2017</cx:v>
            </cx:txData>
          </cx:tx>
          <cx:dataId val="2"/>
          <cx:layoutPr>
            <cx:visibility meanLine="0" meanMarker="1" nonoutliers="0" outliers="0"/>
            <cx:statistics quartileMethod="inclusive"/>
          </cx:layoutPr>
        </cx:series>
        <cx:series layoutId="boxWhisker" uniqueId="{4948916B-25DB-674D-B58D-31407D50753B}" formatIdx="3">
          <cx:tx>
            <cx:txData>
              <cx:f>'C:\Users\mm99\Downloads\[marielledemuth_Dateneinblicke.xlsx]Device_count-Personal'!$D$5</cx:f>
              <cx:v>2018</cx:v>
            </cx:txData>
          </cx:tx>
          <cx:dataId val="3"/>
          <cx:layoutPr>
            <cx:visibility meanLine="0" meanMarker="1" nonoutliers="0" outliers="0"/>
            <cx:statistics quartileMethod="inclusive"/>
          </cx:layoutPr>
        </cx:series>
        <cx:series layoutId="boxWhisker" uniqueId="{2C5004F2-DE5C-CE4D-86F6-B772D39636F7}" formatIdx="4">
          <cx:tx>
            <cx:txData>
              <cx:f>'C:\Users\mm99\Downloads\[marielledemuth_Dateneinblicke.xlsx]Device_count-Personal'!$E$5</cx:f>
              <cx:v>2019</cx:v>
            </cx:txData>
          </cx:tx>
          <cx:dataId val="4"/>
          <cx:layoutPr>
            <cx:visibility meanLine="0" meanMarker="1" nonoutliers="0" outliers="0"/>
            <cx:statistics quartileMethod="inclusive"/>
          </cx:layoutPr>
        </cx:series>
        <cx:series layoutId="boxWhisker" uniqueId="{D3518BAF-8844-9F4D-8C99-F6039D945921}" formatIdx="5">
          <cx:tx>
            <cx:txData>
              <cx:f>'C:\Users\mm99\Downloads\[marielledemuth_Dateneinblicke.xlsx]Device_count-Personal'!$F$5</cx:f>
              <cx:v>2020</cx:v>
            </cx:txData>
          </cx:tx>
          <cx:dataId val="5"/>
          <cx:layoutPr>
            <cx:visibility meanLine="0" meanMarker="1" nonoutliers="0" outliers="0"/>
            <cx:statistics quartileMethod="inclusive"/>
          </cx:layoutPr>
        </cx:series>
        <cx:series layoutId="boxWhisker" uniqueId="{CD1E0EFE-F186-9348-8DE5-CB37C96E0ECA}" formatIdx="6">
          <cx:tx>
            <cx:txData>
              <cx:f>'C:\Users\mm99\Downloads\[marielledemuth_Dateneinblicke.xlsx]Device_count-Personal'!$G$5</cx:f>
              <cx:v>2021</cx:v>
            </cx:txData>
          </cx:tx>
          <cx:dataId val="6"/>
          <cx:layoutPr>
            <cx:visibility meanLine="0" meanMarker="1" nonoutliers="0" outliers="0"/>
            <cx:statistics quartileMethod="inclusive"/>
          </cx:layoutPr>
        </cx:series>
        <cx:series layoutId="boxWhisker" uniqueId="{C2141032-E204-9C43-B181-18B854664B2D}" formatIdx="7">
          <cx:tx>
            <cx:txData>
              <cx:f>'C:\Users\mm99\Downloads\[marielledemuth_Dateneinblicke.xlsx]Device_count-Personal'!$H$5</cx:f>
              <cx:v>2022</cx:v>
            </cx:txData>
          </cx:tx>
          <cx:dataId val="7"/>
          <cx:layoutPr>
            <cx:visibility meanLine="0" meanMarker="1" nonoutliers="0" outliers="0"/>
            <cx:statistics quartileMethod="inclusive"/>
          </cx:layoutPr>
        </cx:series>
      </cx:plotAreaRegion>
      <cx:axis id="0" hidden="1">
        <cx:catScaling gapWidth="0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 max="55000000000"/>
        <cx:title>
          <cx:tx>
            <cx:txData>
              <cx:v>device_count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device_count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1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'Drill-Down 4.1'!$B$7:$B$86</cx:f>
        <cx:lvl ptCount="80" formatCode="0">
          <cx:pt idx="0">656000000000</cx:pt>
          <cx:pt idx="1">656000000000</cx:pt>
          <cx:pt idx="2">656000000000</cx:pt>
          <cx:pt idx="3">656000000000</cx:pt>
        </cx:lvl>
      </cx:numDim>
    </cx:data>
    <cx:data id="1">
      <cx:numDim type="val">
        <cx:f>'Drill-Down 4.1'!$C$7:$C$86</cx:f>
        <cx:lvl ptCount="80" formatCode="0">
          <cx:pt idx="0">3200000000</cx:pt>
          <cx:pt idx="1">10000000000</cx:pt>
          <cx:pt idx="2">1000000000</cx:pt>
          <cx:pt idx="3">7000000000</cx:pt>
          <cx:pt idx="4">5000000000</cx:pt>
          <cx:pt idx="5">5000000000</cx:pt>
          <cx:pt idx="6">4000000000</cx:pt>
          <cx:pt idx="7">3000000000</cx:pt>
          <cx:pt idx="8">2000000000</cx:pt>
          <cx:pt idx="9">5000000000</cx:pt>
          <cx:pt idx="10">8000000000</cx:pt>
          <cx:pt idx="11">215000000000</cx:pt>
          <cx:pt idx="12">72000000000</cx:pt>
          <cx:pt idx="13">29000000000</cx:pt>
          <cx:pt idx="14">225000000000</cx:pt>
          <cx:pt idx="15">400000000000</cx:pt>
        </cx:lvl>
      </cx:numDim>
    </cx:data>
    <cx:data id="2">
      <cx:numDim type="val">
        <cx:f>'Drill-Down 4.1'!$D$7:$D$86</cx:f>
        <cx:lvl ptCount="80" formatCode="0">
          <cx:pt idx="0">332000000000</cx:pt>
          <cx:pt idx="1">102500000000</cx:pt>
        </cx:lvl>
      </cx:numDim>
    </cx:data>
    <cx:data id="3">
      <cx:numDim type="val">
        <cx:f>'Drill-Down 4.1'!$E$7:$E$86</cx:f>
        <cx:lvl ptCount="80" formatCode="0">
          <cx:pt idx="0">5000000000</cx:pt>
          <cx:pt idx="1">1000000000000</cx:pt>
          <cx:pt idx="2">266000000000</cx:pt>
          <cx:pt idx="3">3500000000000</cx:pt>
          <cx:pt idx="4">440000000000</cx:pt>
        </cx:lvl>
      </cx:numDim>
    </cx:data>
    <cx:data id="4">
      <cx:numDim type="val">
        <cx:f>'Drill-Down 4.1'!$F$7:$F$86</cx:f>
        <cx:lvl ptCount="80" formatCode="0">
          <cx:pt idx="0">1500000000</cx:pt>
          <cx:pt idx="1">67648000</cx:pt>
          <cx:pt idx="2">108084000</cx:pt>
          <cx:pt idx="3">120661000</cx:pt>
          <cx:pt idx="4">227466000</cx:pt>
          <cx:pt idx="5">550000000000</cx:pt>
        </cx:lvl>
      </cx:numDim>
    </cx:data>
    <cx:data id="5">
      <cx:numDim type="val">
        <cx:f>'Drill-Down 4.1'!$G$7:$G$86</cx:f>
        <cx:lvl ptCount="80" formatCode="0">
          <cx:pt idx="0">255000000000</cx:pt>
          <cx:pt idx="1">2000000000000</cx:pt>
          <cx:pt idx="2">195000000000</cx:pt>
          <cx:pt idx="3">2000000000000</cx:pt>
          <cx:pt idx="4">195000000000</cx:pt>
          <cx:pt idx="5">195000000000</cx:pt>
          <cx:pt idx="6">195000000000</cx:pt>
          <cx:pt idx="7">195000000000</cx:pt>
          <cx:pt idx="8">55000000000</cx:pt>
          <cx:pt idx="9">97000000000</cx:pt>
          <cx:pt idx="10">97000000000</cx:pt>
          <cx:pt idx="11">141000000000</cx:pt>
          <cx:pt idx="12">19400000000</cx:pt>
          <cx:pt idx="13">141000000000</cx:pt>
          <cx:pt idx="14">195000000000</cx:pt>
        </cx:lvl>
      </cx:numDim>
    </cx:data>
    <cx:data id="6">
      <cx:numDim type="val">
        <cx:f>'Drill-Down 4.1'!$H$7:$H$86</cx:f>
        <cx:lvl ptCount="80" formatCode="0">
          <cx:pt idx="0">10000000000</cx:pt>
          <cx:pt idx="1">1700000000000</cx:pt>
          <cx:pt idx="2">6000000000000</cx:pt>
          <cx:pt idx="3">267000000000</cx:pt>
          <cx:pt idx="4">245000000</cx:pt>
          <cx:pt idx="5">6000000000000</cx:pt>
          <cx:pt idx="6">832000000000</cx:pt>
          <cx:pt idx="7">6500000000</cx:pt>
          <cx:pt idx="8">1600000000000</cx:pt>
          <cx:pt idx="9">267000000000</cx:pt>
          <cx:pt idx="10">64100000000</cx:pt>
          <cx:pt idx="11">21400000000</cx:pt>
          <cx:pt idx="12">70000000000</cx:pt>
          <cx:pt idx="13">1900000000000</cx:pt>
          <cx:pt idx="14">70000000000</cx:pt>
          <cx:pt idx="15">1700000000000</cx:pt>
          <cx:pt idx="16">1700000000000</cx:pt>
          <cx:pt idx="17">100000000000</cx:pt>
          <cx:pt idx="18">22000000000</cx:pt>
          <cx:pt idx="19">1700000000000</cx:pt>
          <cx:pt idx="20">1900000000000</cx:pt>
          <cx:pt idx="21">70000000000</cx:pt>
          <cx:pt idx="22">60000000000</cx:pt>
          <cx:pt idx="23">110000000000</cx:pt>
          <cx:pt idx="24">14200000000000</cx:pt>
          <cx:pt idx="25">1700000000000</cx:pt>
          <cx:pt idx="26">70000000000</cx:pt>
          <cx:pt idx="27">501000000000</cx:pt>
          <cx:pt idx="28">1700000000000</cx:pt>
          <cx:pt idx="29">1700000000000</cx:pt>
          <cx:pt idx="30">40000000000</cx:pt>
          <cx:pt idx="31">40000000000</cx:pt>
          <cx:pt idx="32">40000000000</cx:pt>
          <cx:pt idx="33">25000000000</cx:pt>
          <cx:pt idx="34">15000000000</cx:pt>
          <cx:pt idx="35">15000000000</cx:pt>
          <cx:pt idx="36">12000000000</cx:pt>
          <cx:pt idx="37">12000000000</cx:pt>
          <cx:pt idx="38">12000000000</cx:pt>
          <cx:pt idx="39">30000000000</cx:pt>
          <cx:pt idx="40">6000000000000</cx:pt>
          <cx:pt idx="41">1700000000000</cx:pt>
          <cx:pt idx="42">250000000000</cx:pt>
          <cx:pt idx="43">1700000000000</cx:pt>
          <cx:pt idx="44">1500000000000</cx:pt>
          <cx:pt idx="45">40000000000</cx:pt>
          <cx:pt idx="46">40000000000</cx:pt>
          <cx:pt idx="47">40000000000</cx:pt>
          <cx:pt idx="48">25000000000</cx:pt>
          <cx:pt idx="49">15000000000</cx:pt>
          <cx:pt idx="50">15000000000</cx:pt>
          <cx:pt idx="51">12000000000</cx:pt>
          <cx:pt idx="52">12000000000</cx:pt>
          <cx:pt idx="53">12000000000</cx:pt>
          <cx:pt idx="54">5000000000</cx:pt>
          <cx:pt idx="55">30000000000</cx:pt>
          <cx:pt idx="56">6500000000</cx:pt>
          <cx:pt idx="57">471000000000</cx:pt>
          <cx:pt idx="58">175000000</cx:pt>
          <cx:pt idx="59">53000000</cx:pt>
          <cx:pt idx="60">1290000000000</cx:pt>
          <cx:pt idx="61">832000000000</cx:pt>
          <cx:pt idx="62">236000000000</cx:pt>
          <cx:pt idx="63">20000000000</cx:pt>
          <cx:pt idx="64">1700000000000</cx:pt>
          <cx:pt idx="65">1700000000000</cx:pt>
          <cx:pt idx="66">1290000000000</cx:pt>
          <cx:pt idx="67">1700000000000</cx:pt>
          <cx:pt idx="68">6000000000000</cx:pt>
          <cx:pt idx="69">1290000000000</cx:pt>
          <cx:pt idx="70">1290000000000</cx:pt>
          <cx:pt idx="71">70000000000</cx:pt>
          <cx:pt idx="72">1290000000</cx:pt>
          <cx:pt idx="73">40000000000</cx:pt>
          <cx:pt idx="74">1700000000000</cx:pt>
          <cx:pt idx="75">1290000000000</cx:pt>
          <cx:pt idx="76">70000000000</cx:pt>
          <cx:pt idx="77">1500000000000</cx:pt>
          <cx:pt idx="78">10000000000</cx:pt>
          <cx:pt idx="79">471000000000</cx:pt>
        </cx:lvl>
      </cx:numDim>
    </cx:data>
    <cx:data id="7">
      <cx:numDim type="val">
        <cx:f>'Drill-Down 4.1'!$I$7:$I$86</cx:f>
        <cx:lvl ptCount="80" formatCode="0">
          <cx:pt idx="0">123890000000</cx:pt>
          <cx:pt idx="1">1000000000000</cx:pt>
          <cx:pt idx="2">253000000000</cx:pt>
          <cx:pt idx="3">6000000000000</cx:pt>
          <cx:pt idx="4">6000000000000</cx:pt>
          <cx:pt idx="5">1600000000</cx:pt>
          <cx:pt idx="6">1000000000000</cx:pt>
        </cx:lvl>
      </cx:numDim>
    </cx:data>
    <cx:data id="8">
      <cx:numDim type="val">
        <cx:f>'Drill-Down 4.1'!$J$7:$J$86</cx:f>
        <cx:lvl ptCount="80" formatCode="0">
          <cx:pt idx="0">1200000000000</cx:pt>
          <cx:pt idx="1">651000000000</cx:pt>
          <cx:pt idx="2">134000000000</cx:pt>
          <cx:pt idx="3">202210000000</cx:pt>
        </cx:lvl>
      </cx:numDim>
    </cx:data>
    <cx:data id="9">
      <cx:numDim type="val">
        <cx:f>'Drill-Down 4.1'!$K$7:$K$86</cx:f>
        <cx:lvl ptCount="80" formatCode="0">
          <cx:pt idx="0">30000000000</cx:pt>
        </cx:lvl>
      </cx:numDim>
    </cx:data>
    <cx:data id="10">
      <cx:numDim type="val">
        <cx:f>'Drill-Down 4.1'!$L$7:$L$86</cx:f>
        <cx:lvl ptCount="80" formatCode="0">
          <cx:pt idx="0">1800000000000</cx:pt>
          <cx:pt idx="1">13000000000000</cx:pt>
          <cx:pt idx="2">13000000000000</cx:pt>
          <cx:pt idx="3">6200000000000</cx:pt>
          <cx:pt idx="4">1120000000000</cx:pt>
        </cx:lvl>
      </cx:numDim>
    </cx:data>
    <cx:data id="11">
      <cx:numDim type="val">
        <cx:f>'Drill-Down 4.1'!$M$7:$M$86</cx:f>
        <cx:lvl ptCount="80" formatCode="0">
          <cx:pt idx="0">15000000000000</cx:pt>
        </cx:lvl>
      </cx:numDim>
    </cx:data>
    <cx:data id="12">
      <cx:numDim type="val">
        <cx:f>'Drill-Down 4.1'!$N$7:$N$86</cx:f>
        <cx:lvl ptCount="80" formatCode="0">
          <cx:pt idx="0">280000000</cx:pt>
        </cx:lvl>
      </cx:numDim>
    </cx:data>
    <cx:data id="13">
      <cx:numDim type="val">
        <cx:f>'Drill-Down 4.1'!$O$7:$O$86</cx:f>
        <cx:lvl ptCount="80" formatCode="0">
          <cx:pt idx="0">30000000000</cx:pt>
          <cx:pt idx="1">27000000000</cx:pt>
          <cx:pt idx="2">66000000000</cx:pt>
          <cx:pt idx="3">90000000000</cx:pt>
          <cx:pt idx="4">63000000000</cx:pt>
        </cx:lvl>
      </cx:numDim>
    </cx:data>
    <cx:data id="14">
      <cx:numDim type="val">
        <cx:f>'Drill-Down 4.1'!$P$7:$P$86</cx:f>
        <cx:lvl ptCount="80" formatCode="0">
          <cx:pt idx="0">14200000000</cx:pt>
          <cx:pt idx="1">14200000000</cx:pt>
          <cx:pt idx="2">60000000000000</cx:pt>
          <cx:pt idx="3">14200000000000</cx:pt>
          <cx:pt idx="4">44860000000000</cx:pt>
        </cx:lvl>
      </cx:numDim>
    </cx:data>
    <cx:data id="15">
      <cx:numDim type="val">
        <cx:f>'Drill-Down 4.1'!$Q$7:$Q$86</cx:f>
        <cx:lvl ptCount="80" formatCode="0">
          <cx:pt idx="0">60000000000000</cx:pt>
        </cx:lvl>
      </cx:numDim>
    </cx:data>
    <cx:data id="16">
      <cx:numDim type="val">
        <cx:f>'Drill-Down 4.1'!$R$7:$R$86</cx:f>
        <cx:lvl ptCount="80" formatCode="0">
          <cx:pt idx="0">41000000000000</cx:pt>
        </cx:lvl>
      </cx:numDim>
    </cx:data>
    <cx:data id="17">
      <cx:numDim type="val">
        <cx:f>'Drill-Down 4.1'!$S$7:$S$86</cx:f>
        <cx:lvl ptCount="80" formatCode="0">
          <cx:pt idx="0">41000000000000</cx:pt>
        </cx:lvl>
      </cx:numDim>
    </cx:data>
  </cx:chartData>
  <cx:chart>
    <cx:title pos="t" align="ctr" overlay="0">
      <cx:tx>
        <cx:txData>
          <cx:v>Drill-Down: market_volume auf Investment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Drill-Down: market_volume auf Investment</a:t>
          </a:r>
        </a:p>
      </cx:txPr>
    </cx:title>
    <cx:plotArea>
      <cx:plotAreaRegion>
        <cx:series layoutId="boxWhisker" uniqueId="{539BA835-5CF5-48E6-93B4-FB4578BF21FC}" formatIdx="0">
          <cx:tx>
            <cx:txData>
              <cx:f>'Drill-Down 4.1'!$B$6</cx:f>
              <cx:v>2014</cx:v>
            </cx:txData>
          </cx:tx>
          <cx:dataId val="0"/>
          <cx:layoutPr>
            <cx:visibility meanLine="0" meanMarker="1" nonoutliers="0" outliers="0"/>
            <cx:statistics quartileMethod="inclusive"/>
          </cx:layoutPr>
        </cx:series>
        <cx:series layoutId="boxWhisker" uniqueId="{3EBEDBDE-4927-4D87-B4B3-0217E34844D0}" formatIdx="1">
          <cx:tx>
            <cx:txData>
              <cx:f>'Drill-Down 4.1'!$C$6</cx:f>
              <cx:v>2015</cx:v>
            </cx:txData>
          </cx:tx>
          <cx:dataId val="1"/>
          <cx:layoutPr>
            <cx:visibility meanLine="0" meanMarker="1" nonoutliers="0" outliers="0"/>
            <cx:statistics quartileMethod="inclusive"/>
          </cx:layoutPr>
        </cx:series>
        <cx:series layoutId="boxWhisker" uniqueId="{588165D1-91C8-4655-83C5-06CCC924AB15}" formatIdx="2">
          <cx:tx>
            <cx:txData>
              <cx:f>'Drill-Down 4.1'!$D$6</cx:f>
              <cx:v>2016</cx:v>
            </cx:txData>
          </cx:tx>
          <cx:dataId val="2"/>
          <cx:layoutPr>
            <cx:visibility meanLine="0" meanMarker="1" nonoutliers="0" outliers="0"/>
            <cx:statistics quartileMethod="inclusive"/>
          </cx:layoutPr>
        </cx:series>
        <cx:series layoutId="boxWhisker" uniqueId="{2A6429F4-A96B-4BAB-8CCE-903A2B88DF84}" formatIdx="3">
          <cx:tx>
            <cx:txData>
              <cx:f>'Drill-Down 4.1'!$E$6</cx:f>
              <cx:v>2017</cx:v>
            </cx:txData>
          </cx:tx>
          <cx:dataId val="3"/>
          <cx:layoutPr>
            <cx:visibility meanLine="0" meanMarker="1" nonoutliers="0" outliers="0"/>
            <cx:statistics quartileMethod="inclusive"/>
          </cx:layoutPr>
        </cx:series>
        <cx:series layoutId="boxWhisker" uniqueId="{9EE435A3-1DED-4E6F-8298-F3BEEBD46D51}" formatIdx="4">
          <cx:tx>
            <cx:txData>
              <cx:f>'Drill-Down 4.1'!$F$6</cx:f>
              <cx:v>2018</cx:v>
            </cx:txData>
          </cx:tx>
          <cx:dataId val="4"/>
          <cx:layoutPr>
            <cx:visibility meanLine="0" meanMarker="1" nonoutliers="0" outliers="0"/>
            <cx:statistics quartileMethod="inclusive"/>
          </cx:layoutPr>
        </cx:series>
        <cx:series layoutId="boxWhisker" uniqueId="{9D74BDA8-6F29-4D47-8584-ABD522E58A99}" formatIdx="5">
          <cx:tx>
            <cx:txData>
              <cx:f>'Drill-Down 4.1'!$G$6</cx:f>
              <cx:v>2019</cx:v>
            </cx:txData>
          </cx:tx>
          <cx:dataId val="5"/>
          <cx:layoutPr>
            <cx:visibility meanLine="0" meanMarker="1" nonoutliers="0" outliers="0"/>
            <cx:statistics quartileMethod="inclusive"/>
          </cx:layoutPr>
        </cx:series>
        <cx:series layoutId="boxWhisker" uniqueId="{1C1E1AF1-E271-4001-BA4D-E6620F338538}" formatIdx="6">
          <cx:tx>
            <cx:txData>
              <cx:f>'Drill-Down 4.1'!$H$6</cx:f>
              <cx:v>2020</cx:v>
            </cx:txData>
          </cx:tx>
          <cx:dataId val="6"/>
          <cx:layoutPr>
            <cx:visibility meanLine="0" meanMarker="1" nonoutliers="0" outliers="0"/>
            <cx:statistics quartileMethod="inclusive"/>
          </cx:layoutPr>
        </cx:series>
        <cx:series layoutId="boxWhisker" uniqueId="{4C707EF7-0DAC-4782-A187-1DE12796B101}" formatIdx="7">
          <cx:tx>
            <cx:txData>
              <cx:f>'Drill-Down 4.1'!$I$6</cx:f>
              <cx:v>2021</cx:v>
            </cx:txData>
          </cx:tx>
          <cx:dataId val="7"/>
          <cx:layoutPr>
            <cx:visibility meanLine="0" meanMarker="1" nonoutliers="0" outliers="0"/>
            <cx:statistics quartileMethod="inclusive"/>
          </cx:layoutPr>
        </cx:series>
        <cx:series layoutId="boxWhisker" uniqueId="{C05A93F7-E658-4750-B5AB-E37A17ACD8D5}" formatIdx="8">
          <cx:tx>
            <cx:txData>
              <cx:f>'Drill-Down 4.1'!$J$6</cx:f>
              <cx:v>2022</cx:v>
            </cx:txData>
          </cx:tx>
          <cx:dataId val="8"/>
          <cx:layoutPr>
            <cx:visibility meanLine="0" meanMarker="1" nonoutliers="0" outliers="0"/>
            <cx:statistics quartileMethod="inclusive"/>
          </cx:layoutPr>
        </cx:series>
        <cx:series layoutId="boxWhisker" uniqueId="{2292B8A7-C816-4B96-AF28-9ED8B10C299B}" formatIdx="10">
          <cx:tx>
            <cx:txData>
              <cx:f>'Drill-Down 4.1'!$K$6</cx:f>
              <cx:v>2024</cx:v>
            </cx:txData>
          </cx:tx>
          <cx:dataId val="9"/>
          <cx:layoutPr>
            <cx:visibility meanLine="0" meanMarker="1" nonoutliers="0" outliers="0"/>
            <cx:statistics quartileMethod="inclusive"/>
          </cx:layoutPr>
        </cx:series>
        <cx:series layoutId="boxWhisker" uniqueId="{C090F88B-2D5B-44D8-A991-AC1D1D3BE34F}" formatIdx="11">
          <cx:tx>
            <cx:txData>
              <cx:f>'Drill-Down 4.1'!$L$6</cx:f>
              <cx:v>2025</cx:v>
            </cx:txData>
          </cx:tx>
          <cx:dataId val="10"/>
          <cx:layoutPr>
            <cx:visibility meanLine="0" meanMarker="1" nonoutliers="0" outliers="0"/>
            <cx:statistics quartileMethod="inclusive"/>
          </cx:layoutPr>
        </cx:series>
        <cx:series layoutId="boxWhisker" uniqueId="{8244D1E4-3333-4237-AE12-84B29A09A183}" formatIdx="12">
          <cx:tx>
            <cx:txData>
              <cx:f>'Drill-Down 4.1'!$M$6</cx:f>
              <cx:v>2026</cx:v>
            </cx:txData>
          </cx:tx>
          <cx:dataId val="11"/>
          <cx:layoutPr>
            <cx:visibility meanLine="0" meanMarker="1" nonoutliers="0" outliers="0"/>
            <cx:statistics quartileMethod="inclusive"/>
          </cx:layoutPr>
        </cx:series>
        <cx:series layoutId="boxWhisker" uniqueId="{630A493E-CF27-4D0A-8157-9DC0BFFAA80A}" formatIdx="13">
          <cx:tx>
            <cx:txData>
              <cx:f>'Drill-Down 4.1'!$N$6</cx:f>
              <cx:v>2027</cx:v>
            </cx:txData>
          </cx:tx>
          <cx:dataId val="12"/>
          <cx:layoutPr>
            <cx:visibility meanLine="0" meanMarker="1" nonoutliers="0" outliers="1"/>
            <cx:statistics quartileMethod="inclusive"/>
          </cx:layoutPr>
        </cx:series>
        <cx:series layoutId="boxWhisker" uniqueId="{3A0C1FC1-8360-441C-8724-FA05FB6F8FFB}" formatIdx="14">
          <cx:tx>
            <cx:txData>
              <cx:f>'Drill-Down 4.1'!$O$6</cx:f>
              <cx:v>2029</cx:v>
            </cx:txData>
          </cx:tx>
          <cx:dataId val="13"/>
          <cx:layoutPr>
            <cx:visibility meanLine="0" meanMarker="1" nonoutliers="0" outliers="0"/>
            <cx:statistics quartileMethod="inclusive"/>
          </cx:layoutPr>
        </cx:series>
        <cx:series layoutId="boxWhisker" uniqueId="{480E6FDD-87E5-4B32-A407-1AFBE007A3DE}" formatIdx="15">
          <cx:tx>
            <cx:txData>
              <cx:f>'Drill-Down 4.1'!$P$6</cx:f>
              <cx:v>2030</cx:v>
            </cx:txData>
          </cx:tx>
          <cx:dataId val="14"/>
          <cx:layoutPr>
            <cx:visibility meanLine="0" meanMarker="1" nonoutliers="0" outliers="0"/>
            <cx:statistics quartileMethod="inclusive"/>
          </cx:layoutPr>
        </cx:series>
        <cx:series layoutId="boxWhisker" uniqueId="{99FE3CA8-139B-4437-A514-9FD0FD867123}" formatIdx="16">
          <cx:tx>
            <cx:txData>
              <cx:f>'Drill-Down 4.1'!$Q$6</cx:f>
              <cx:v>2032</cx:v>
            </cx:txData>
          </cx:tx>
          <cx:dataId val="15"/>
          <cx:layoutPr>
            <cx:visibility meanLine="0" meanMarker="1" nonoutliers="0" outliers="0"/>
            <cx:statistics quartileMethod="inclusive"/>
          </cx:layoutPr>
        </cx:series>
        <cx:series layoutId="boxWhisker" uniqueId="{06B8F291-C4BE-4D29-A32D-42B1813B5C39}" formatIdx="17">
          <cx:tx>
            <cx:txData>
              <cx:f>'Drill-Down 4.1'!$R$6</cx:f>
              <cx:v>2036</cx:v>
            </cx:txData>
          </cx:tx>
          <cx:dataId val="16"/>
          <cx:layoutPr>
            <cx:visibility meanLine="0" meanMarker="1" nonoutliers="0" outliers="0"/>
            <cx:statistics quartileMethod="inclusive"/>
          </cx:layoutPr>
        </cx:series>
        <cx:series layoutId="boxWhisker" uniqueId="{849CED21-63B8-45A3-9B48-DAB425BE8172}" formatIdx="18">
          <cx:tx>
            <cx:txData>
              <cx:f>'Drill-Down 4.1'!$S$6</cx:f>
              <cx:v>2038</cx:v>
            </cx:txData>
          </cx:tx>
          <cx:dataId val="17"/>
          <cx:layoutPr>
            <cx:visibility meanLine="0" meanMarker="1" nonoutliers="0" outliers="0"/>
            <cx:statistics quartileMethod="inclusive"/>
          </cx:layoutPr>
        </cx:series>
      </cx:plotAreaRegion>
      <cx:axis id="0" hidden="1">
        <cx:catScaling gapWidth="0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/>
        <cx:title>
          <cx:tx>
            <cx:txData>
              <cx:v>market_volume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market_volume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1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'C:\Users\mm99\Downloads\[marielledemuth_Dateneinblicke.xlsx]Market_volume-Size'!$A$6:$A$77</cx:f>
        <cx:lvl ptCount="72">
          <cx:pt idx="0">601200000000</cx:pt>
          <cx:pt idx="1">570000000000</cx:pt>
          <cx:pt idx="2">105000000</cx:pt>
          <cx:pt idx="3">472000000000</cx:pt>
          <cx:pt idx="4">520000000000</cx:pt>
          <cx:pt idx="5">850000000000</cx:pt>
          <cx:pt idx="6">1150000000000</cx:pt>
          <cx:pt idx="7">656000000000</cx:pt>
        </cx:lvl>
      </cx:numDim>
    </cx:data>
    <cx:data id="1">
      <cx:numDim type="val">
        <cx:f>'C:\Users\mm99\Downloads\[marielledemuth_Dateneinblicke.xlsx]Market_volume-Size'!$B$6:$B$77</cx:f>
        <cx:lvl ptCount="72">
          <cx:pt idx="0">2000000000</cx:pt>
          <cx:pt idx="1">743100000000</cx:pt>
          <cx:pt idx="2">704000000000</cx:pt>
          <cx:pt idx="3">7000000000</cx:pt>
          <cx:pt idx="4">150000000</cx:pt>
          <cx:pt idx="5">298000000</cx:pt>
          <cx:pt idx="6">100000000000</cx:pt>
          <cx:pt idx="7">509100000</cx:pt>
          <cx:pt idx="8">24000000000</cx:pt>
          <cx:pt idx="9">90000000000</cx:pt>
          <cx:pt idx="10">90000000000</cx:pt>
          <cx:pt idx="11">113000000000</cx:pt>
        </cx:lvl>
      </cx:numDim>
    </cx:data>
    <cx:data id="2">
      <cx:numDim type="val">
        <cx:f>'C:\Users\mm99\Downloads\[marielledemuth_Dateneinblicke.xlsx]Market_volume-Size'!$C$6:$C$77</cx:f>
        <cx:lvl ptCount="72">
          <cx:pt idx="0">2800000000</cx:pt>
          <cx:pt idx="1">917200000000</cx:pt>
          <cx:pt idx="2">869000000000</cx:pt>
          <cx:pt idx="3">200000000</cx:pt>
          <cx:pt idx="4">52000000000</cx:pt>
          <cx:pt idx="5">417000000</cx:pt>
          <cx:pt idx="6">125000000000</cx:pt>
          <cx:pt idx="7">157050000000</cx:pt>
        </cx:lvl>
      </cx:numDim>
    </cx:data>
    <cx:data id="3">
      <cx:numDim type="val">
        <cx:f>'C:\Users\mm99\Downloads\[marielledemuth_Dateneinblicke.xlsx]Market_volume-Size'!$D$6:$D$77</cx:f>
        <cx:lvl ptCount="72">
          <cx:pt idx="0">1130100000000</cx:pt>
          <cx:pt idx="1">541000000</cx:pt>
          <cx:pt idx="2">1071000000000</cx:pt>
          <cx:pt idx="3">250000000</cx:pt>
          <cx:pt idx="4">170570000000</cx:pt>
          <cx:pt idx="5">583000000</cx:pt>
          <cx:pt idx="6">15000000000</cx:pt>
          <cx:pt idx="7">194680000000</cx:pt>
          <cx:pt idx="8">185800000</cx:pt>
          <cx:pt idx="9">8500000000</cx:pt>
        </cx:lvl>
      </cx:numDim>
    </cx:data>
    <cx:data id="4">
      <cx:numDim type="val">
        <cx:f>'C:\Users\mm99\Downloads\[marielledemuth_Dateneinblicke.xlsx]Market_volume-Size'!$E$6:$E$77</cx:f>
        <cx:lvl ptCount="72">
          <cx:pt idx="0">1391000000000</cx:pt>
          <cx:pt idx="1">1318000000000</cx:pt>
          <cx:pt idx="2">335000000</cx:pt>
          <cx:pt idx="3">56000000000</cx:pt>
          <cx:pt idx="4">56000000000</cx:pt>
          <cx:pt idx="5">792000000</cx:pt>
          <cx:pt idx="6">60000000000</cx:pt>
          <cx:pt idx="7">175000000000</cx:pt>
          <cx:pt idx="8">149790000000</cx:pt>
          <cx:pt idx="9">249200000000</cx:pt>
          <cx:pt idx="10">149790000000</cx:pt>
          <cx:pt idx="11">149790000000</cx:pt>
          <cx:pt idx="12">100000000</cx:pt>
          <cx:pt idx="13">200000000</cx:pt>
          <cx:pt idx="14">300000000</cx:pt>
          <cx:pt idx="15">450000000</cx:pt>
          <cx:pt idx="16">100000000</cx:pt>
          <cx:pt idx="17">1400000000</cx:pt>
          <cx:pt idx="18">2150000000</cx:pt>
          <cx:pt idx="19">19000000000</cx:pt>
        </cx:lvl>
      </cx:numDim>
    </cx:data>
    <cx:data id="5">
      <cx:numDim type="val">
        <cx:f>'C:\Users\mm99\Downloads\[marielledemuth_Dateneinblicke.xlsx]Market_volume-Size'!$F$6:$F$77</cx:f>
        <cx:lvl ptCount="72">
          <cx:pt idx="0">1710400000000</cx:pt>
          <cx:pt idx="1">53000000000</cx:pt>
          <cx:pt idx="2">1620000000000</cx:pt>
          <cx:pt idx="3">97000000000</cx:pt>
          <cx:pt idx="4">1043000000</cx:pt>
          <cx:pt idx="5">947290000000</cx:pt>
          <cx:pt idx="6">200000000000</cx:pt>
          <cx:pt idx="7">330760000000</cx:pt>
          <cx:pt idx="8">330760000000</cx:pt>
          <cx:pt idx="9">200000000</cx:pt>
          <cx:pt idx="10">400000000</cx:pt>
          <cx:pt idx="11">500000000</cx:pt>
          <cx:pt idx="12">800000000</cx:pt>
          <cx:pt idx="13">400000000</cx:pt>
          <cx:pt idx="14">1750000000</cx:pt>
          <cx:pt idx="15">2500000000</cx:pt>
          <cx:pt idx="16">195000000000</cx:pt>
          <cx:pt idx="17">53000000000</cx:pt>
        </cx:lvl>
      </cx:numDim>
    </cx:data>
    <cx:data id="6">
      <cx:numDim type="val">
        <cx:f>'C:\Users\mm99\Downloads\[marielledemuth_Dateneinblicke.xlsx]Market_volume-Size'!$G$6:$G$77</cx:f>
        <cx:lvl ptCount="72">
          <cx:pt idx="0">110000000000</cx:pt>
          <cx:pt idx="1">7100000000000</cx:pt>
          <cx:pt idx="2">8900000000000</cx:pt>
          <cx:pt idx="3">7100000000000</cx:pt>
          <cx:pt idx="4">110000000000</cx:pt>
          <cx:pt idx="5">60000000000</cx:pt>
          <cx:pt idx="6">267000000000</cx:pt>
          <cx:pt idx="7">19000000000</cx:pt>
          <cx:pt idx="8">60000000000</cx:pt>
          <cx:pt idx="9">1331000000</cx:pt>
          <cx:pt idx="10">10000000000</cx:pt>
          <cx:pt idx="11">3040000000000</cx:pt>
          <cx:pt idx="12">250000000000</cx:pt>
          <cx:pt idx="13">6000000000</cx:pt>
          <cx:pt idx="14">7000000000</cx:pt>
          <cx:pt idx="15">10000000000</cx:pt>
          <cx:pt idx="16">33000000000</cx:pt>
          <cx:pt idx="17">49000000000</cx:pt>
          <cx:pt idx="18">1700000000000</cx:pt>
          <cx:pt idx="19">457290000000</cx:pt>
          <cx:pt idx="20">10500000000</cx:pt>
          <cx:pt idx="21">14400000000000</cx:pt>
          <cx:pt idx="22">8900000000000</cx:pt>
          <cx:pt idx="23">457290000000</cx:pt>
          <cx:pt idx="24">470000000</cx:pt>
          <cx:pt idx="25">948000000000</cx:pt>
          <cx:pt idx="26">1500000000000</cx:pt>
          <cx:pt idx="27">10500000000</cx:pt>
          <cx:pt idx="28">117000000000</cx:pt>
          <cx:pt idx="29">2000000000000</cx:pt>
          <cx:pt idx="30">1700000000000</cx:pt>
          <cx:pt idx="31">8900000000000</cx:pt>
          <cx:pt idx="32">3040000000000</cx:pt>
          <cx:pt idx="33">30700000000</cx:pt>
          <cx:pt idx="34">8900000000000</cx:pt>
          <cx:pt idx="35">5500000000000</cx:pt>
          <cx:pt idx="36">8900000000000</cx:pt>
          <cx:pt idx="37">400000000</cx:pt>
          <cx:pt idx="38">700000000</cx:pt>
          <cx:pt idx="39">900000000</cx:pt>
          <cx:pt idx="40">1200000000</cx:pt>
          <cx:pt idx="41">800000000</cx:pt>
          <cx:pt idx="42">2200000000</cx:pt>
          <cx:pt idx="43">3100000000</cx:pt>
          <cx:pt idx="44">1700000000000</cx:pt>
          <cx:pt idx="45">1700000000000</cx:pt>
          <cx:pt idx="46">30000000000</cx:pt>
          <cx:pt idx="47">7100000000000</cx:pt>
          <cx:pt idx="48">1700000000000</cx:pt>
          <cx:pt idx="49">79000000000</cx:pt>
          <cx:pt idx="50">173000000000</cx:pt>
          <cx:pt idx="51">117000000000</cx:pt>
          <cx:pt idx="52">2000000000000</cx:pt>
          <cx:pt idx="53">250000000000</cx:pt>
          <cx:pt idx="54">110000000000</cx:pt>
          <cx:pt idx="55">110000000000</cx:pt>
          <cx:pt idx="56">7000000000000</cx:pt>
          <cx:pt idx="57">34000000000</cx:pt>
          <cx:pt idx="58">60000000000</cx:pt>
          <cx:pt idx="59">267000000000</cx:pt>
          <cx:pt idx="60">34000000000</cx:pt>
          <cx:pt idx="61">25000000000</cx:pt>
          <cx:pt idx="62">890000000000</cx:pt>
          <cx:pt idx="63">890000000000</cx:pt>
          <cx:pt idx="64">890000000000</cx:pt>
          <cx:pt idx="65">890000000000</cx:pt>
          <cx:pt idx="66">1335000000000</cx:pt>
          <cx:pt idx="67">1780000000000</cx:pt>
          <cx:pt idx="68">2225000000000</cx:pt>
          <cx:pt idx="69">1700000000000</cx:pt>
          <cx:pt idx="70">3040000000000</cx:pt>
          <cx:pt idx="71">400000000000</cx:pt>
        </cx:lvl>
      </cx:numDim>
    </cx:data>
    <cx:data id="7">
      <cx:numDim type="val">
        <cx:f>'C:\Users\mm99\Downloads\[marielledemuth_Dateneinblicke.xlsx]Market_volume-Size'!$H$6:$H$77</cx:f>
        <cx:lvl ptCount="72">
          <cx:pt idx="0">123000000000</cx:pt>
          <cx:pt idx="1">1644000000</cx:pt>
          <cx:pt idx="2">315000000000</cx:pt>
          <cx:pt idx="3">3500000</cx:pt>
          <cx:pt idx="4">700000000</cx:pt>
          <cx:pt idx="5">1000000000</cx:pt>
          <cx:pt idx="6">1400000000</cx:pt>
          <cx:pt idx="7">1900000000</cx:pt>
          <cx:pt idx="8">1800000000</cx:pt>
          <cx:pt idx="9">3000000000</cx:pt>
          <cx:pt idx="10">4000000000</cx:pt>
          <cx:pt idx="11">123890000000</cx:pt>
          <cx:pt idx="12">123890000000</cx:pt>
          <cx:pt idx="13">380000000</cx:pt>
          <cx:pt idx="14">10000000</cx:pt>
          <cx:pt idx="15">9000000000</cx:pt>
        </cx:lvl>
      </cx:numDim>
    </cx:data>
    <cx:data id="8">
      <cx:numDim type="val">
        <cx:f>'C:\Users\mm99\Downloads\[marielledemuth_Dateneinblicke.xlsx]Market_volume-Size'!$I$6:$I$77</cx:f>
        <cx:lvl ptCount="72">
          <cx:pt idx="0">14400000000000</cx:pt>
          <cx:pt idx="1">561000000000</cx:pt>
          <cx:pt idx="2">17000000000</cx:pt>
          <cx:pt idx="3">21000000000</cx:pt>
          <cx:pt idx="4">176000000000</cx:pt>
          <cx:pt idx="5">213000000000</cx:pt>
          <cx:pt idx="6">561040000000</cx:pt>
          <cx:pt idx="7">18020000000</cx:pt>
          <cx:pt idx="8">838600000</cx:pt>
          <cx:pt idx="9">78000000000</cx:pt>
          <cx:pt idx="10">78000000000</cx:pt>
          <cx:pt idx="11">18020000000</cx:pt>
          <cx:pt idx="12">838600000</cx:pt>
          <cx:pt idx="13">14400000000000</cx:pt>
          <cx:pt idx="14">1000000000</cx:pt>
          <cx:pt idx="15">1700000000</cx:pt>
          <cx:pt idx="16">2000000000</cx:pt>
          <cx:pt idx="17">2700000000</cx:pt>
          <cx:pt idx="18">3250000000</cx:pt>
          <cx:pt idx="19">4000000000</cx:pt>
          <cx:pt idx="20">5400000000</cx:pt>
          <cx:pt idx="21">561000000000</cx:pt>
          <cx:pt idx="22">2700000000000</cx:pt>
          <cx:pt idx="23">68000000000</cx:pt>
        </cx:lvl>
      </cx:numDim>
    </cx:data>
    <cx:data id="9">
      <cx:numDim type="val">
        <cx:f>'C:\Users\mm99\Downloads\[marielledemuth_Dateneinblicke.xlsx]Market_volume-Size'!$J$6:$J$77</cx:f>
        <cx:lvl ptCount="72">
          <cx:pt idx="0">9300000000</cx:pt>
          <cx:pt idx="1">6080000000</cx:pt>
          <cx:pt idx="2">2902000000</cx:pt>
          <cx:pt idx="3">27500000000</cx:pt>
          <cx:pt idx="4">6080000000</cx:pt>
          <cx:pt idx="5">2200000000</cx:pt>
          <cx:pt idx="6">6080000000</cx:pt>
          <cx:pt idx="7">27500000000</cx:pt>
          <cx:pt idx="8">27500000000</cx:pt>
        </cx:lvl>
      </cx:numDim>
    </cx:data>
    <cx:data id="10">
      <cx:numDim type="val">
        <cx:f>'C:\Users\mm99\Downloads\[marielledemuth_Dateneinblicke.xlsx]Market_volume-Size'!$K$6:$K$77</cx:f>
        <cx:lvl ptCount="72">
          <cx:pt idx="0">21000000000</cx:pt>
          <cx:pt idx="1">1599000000000</cx:pt>
          <cx:pt idx="2">1599300000000</cx:pt>
          <cx:pt idx="3">27310000000</cx:pt>
          <cx:pt idx="4">30000000000</cx:pt>
        </cx:lvl>
      </cx:numDim>
    </cx:data>
    <cx:data id="11">
      <cx:numDim type="val">
        <cx:f>'C:\Users\mm99\Downloads\[marielledemuth_Dateneinblicke.xlsx]Market_volume-Size'!$L$6:$L$77</cx:f>
        <cx:lvl ptCount="72">
          <cx:pt idx="0">3700000000000</cx:pt>
          <cx:pt idx="1">1500000000000</cx:pt>
          <cx:pt idx="2">350000000000</cx:pt>
          <cx:pt idx="3">740000000000</cx:pt>
          <cx:pt idx="4">1600000000000</cx:pt>
          <cx:pt idx="5">3700000000000</cx:pt>
          <cx:pt idx="6">53000000000</cx:pt>
          <cx:pt idx="7">55000000000</cx:pt>
          <cx:pt idx="8">62000000000</cx:pt>
          <cx:pt idx="9">105000000000</cx:pt>
          <cx:pt idx="10">154000000000</cx:pt>
          <cx:pt idx="11">14610000000</cx:pt>
          <cx:pt idx="12">55000000000</cx:pt>
          <cx:pt idx="13">62000000000</cx:pt>
          <cx:pt idx="14">105000000000</cx:pt>
          <cx:pt idx="15">154000000000</cx:pt>
          <cx:pt idx="16">210000000000</cx:pt>
          <cx:pt idx="17">80000000000</cx:pt>
          <cx:pt idx="18">14610000000</cx:pt>
          <cx:pt idx="19">11100000000000</cx:pt>
          <cx:pt idx="20">2500000000000</cx:pt>
          <cx:pt idx="21">2300000000000</cx:pt>
          <cx:pt idx="22">13000000000000</cx:pt>
        </cx:lvl>
      </cx:numDim>
    </cx:data>
    <cx:data id="12">
      <cx:numDim type="val">
        <cx:f>'C:\Users\mm99\Downloads\[marielledemuth_Dateneinblicke.xlsx]Market_volume-Size'!$M$6:$M$77</cx:f>
        <cx:lvl ptCount="72">
          <cx:pt idx="0">3600000000000</cx:pt>
          <cx:pt idx="1">14200000000000</cx:pt>
        </cx:lvl>
      </cx:numDim>
    </cx:data>
    <cx:data id="13">
      <cx:numDim type="val">
        <cx:f>'C:\Users\mm99\Downloads\[marielledemuth_Dateneinblicke.xlsx]Market_volume-Size'!$N$6:$N$77</cx:f>
        <cx:lvl ptCount="72">
          <cx:pt idx="0">15000000000000</cx:pt>
        </cx:lvl>
      </cx:numDim>
    </cx:data>
  </cx:chartData>
  <cx:chart>
    <cx:title pos="t" align="ctr" overlay="0">
      <cx:tx>
        <cx:txData>
          <cx:v>Drill-Down: market_volume auf Size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800" b="0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Drill-Down: market_volume auf Size</a:t>
          </a:r>
        </a:p>
      </cx:txPr>
    </cx:title>
    <cx:plotArea>
      <cx:plotAreaRegion>
        <cx:series layoutId="boxWhisker" uniqueId="{7C1026FD-5014-F64E-B77B-519FC50561BD}">
          <cx:tx>
            <cx:txData>
              <cx:f>'C:\Users\mm99\Downloads\[marielledemuth_Dateneinblicke.xlsx]Market_volume-Size'!$A$5</cx:f>
              <cx:v>2014</cx:v>
            </cx:txData>
          </cx:tx>
          <cx:dataId val="0"/>
          <cx:layoutPr>
            <cx:visibility meanLine="0" meanMarker="1" nonoutliers="0" outliers="0"/>
            <cx:statistics quartileMethod="inclusive"/>
          </cx:layoutPr>
        </cx:series>
        <cx:series layoutId="boxWhisker" uniqueId="{DD7C92CD-BEFF-9A4E-BECC-D552760AC226}">
          <cx:tx>
            <cx:txData>
              <cx:f>'C:\Users\mm99\Downloads\[marielledemuth_Dateneinblicke.xlsx]Market_volume-Size'!$B$5</cx:f>
              <cx:v>2015</cx:v>
            </cx:txData>
          </cx:tx>
          <cx:dataId val="1"/>
          <cx:layoutPr>
            <cx:visibility meanLine="0" meanMarker="1" nonoutliers="0" outliers="0"/>
            <cx:statistics quartileMethod="inclusive"/>
          </cx:layoutPr>
        </cx:series>
        <cx:series layoutId="boxWhisker" uniqueId="{5682013D-BDC2-3543-B22E-BC79207D655E}">
          <cx:tx>
            <cx:txData>
              <cx:f>'C:\Users\mm99\Downloads\[marielledemuth_Dateneinblicke.xlsx]Market_volume-Size'!$C$5</cx:f>
              <cx:v>2016</cx:v>
            </cx:txData>
          </cx:tx>
          <cx:dataId val="2"/>
          <cx:layoutPr>
            <cx:visibility meanLine="0" meanMarker="1" nonoutliers="0" outliers="0"/>
            <cx:statistics quartileMethod="inclusive"/>
          </cx:layoutPr>
        </cx:series>
        <cx:series layoutId="boxWhisker" uniqueId="{388EDF8C-2456-7D49-8B68-9F6059A7EB39}">
          <cx:tx>
            <cx:txData>
              <cx:f>'C:\Users\mm99\Downloads\[marielledemuth_Dateneinblicke.xlsx]Market_volume-Size'!$D$5</cx:f>
              <cx:v>2017</cx:v>
            </cx:txData>
          </cx:tx>
          <cx:dataId val="3"/>
          <cx:layoutPr>
            <cx:visibility meanLine="0" meanMarker="1" nonoutliers="0" outliers="0"/>
            <cx:statistics quartileMethod="inclusive"/>
          </cx:layoutPr>
        </cx:series>
        <cx:series layoutId="boxWhisker" uniqueId="{28838E61-DA5B-984C-9668-BF601CC1A1D2}">
          <cx:tx>
            <cx:txData>
              <cx:f>'C:\Users\mm99\Downloads\[marielledemuth_Dateneinblicke.xlsx]Market_volume-Size'!$E$5</cx:f>
              <cx:v>2018</cx:v>
            </cx:txData>
          </cx:tx>
          <cx:dataId val="4"/>
          <cx:layoutPr>
            <cx:visibility meanLine="0" meanMarker="1" nonoutliers="0" outliers="0"/>
            <cx:statistics quartileMethod="inclusive"/>
          </cx:layoutPr>
        </cx:series>
        <cx:series layoutId="boxWhisker" uniqueId="{4375D5A3-F574-8E47-9366-0FC59800B12E}">
          <cx:tx>
            <cx:txData>
              <cx:f>'C:\Users\mm99\Downloads\[marielledemuth_Dateneinblicke.xlsx]Market_volume-Size'!$F$5</cx:f>
              <cx:v>2019</cx:v>
            </cx:txData>
          </cx:tx>
          <cx:dataId val="5"/>
          <cx:layoutPr>
            <cx:visibility meanLine="0" meanMarker="1" nonoutliers="0" outliers="0"/>
            <cx:statistics quartileMethod="inclusive"/>
          </cx:layoutPr>
        </cx:series>
        <cx:series layoutId="boxWhisker" uniqueId="{AD6DCACD-401C-3446-A8CD-F5B0EF6E5860}">
          <cx:tx>
            <cx:txData>
              <cx:f>'C:\Users\mm99\Downloads\[marielledemuth_Dateneinblicke.xlsx]Market_volume-Size'!$G$5</cx:f>
              <cx:v>2020</cx:v>
            </cx:txData>
          </cx:tx>
          <cx:dataId val="6"/>
          <cx:layoutPr>
            <cx:visibility meanLine="0" meanMarker="1" nonoutliers="0" outliers="0"/>
            <cx:statistics quartileMethod="inclusive"/>
          </cx:layoutPr>
        </cx:series>
        <cx:series layoutId="boxWhisker" uniqueId="{37B8E1EA-7048-384B-AE79-900A73E62239}">
          <cx:tx>
            <cx:txData>
              <cx:f>'C:\Users\mm99\Downloads\[marielledemuth_Dateneinblicke.xlsx]Market_volume-Size'!$H$5</cx:f>
              <cx:v>2021</cx:v>
            </cx:txData>
          </cx:tx>
          <cx:dataId val="7"/>
          <cx:layoutPr>
            <cx:visibility meanLine="0" meanMarker="1" nonoutliers="0" outliers="0"/>
            <cx:statistics quartileMethod="inclusive"/>
          </cx:layoutPr>
        </cx:series>
        <cx:series layoutId="boxWhisker" uniqueId="{AF19B8C5-F400-674D-9E70-1C9999E59DE0}">
          <cx:tx>
            <cx:txData>
              <cx:f>'C:\Users\mm99\Downloads\[marielledemuth_Dateneinblicke.xlsx]Market_volume-Size'!$I$5</cx:f>
              <cx:v>2022</cx:v>
            </cx:txData>
          </cx:tx>
          <cx:dataId val="8"/>
          <cx:layoutPr>
            <cx:visibility meanLine="0" meanMarker="1" nonoutliers="0" outliers="0"/>
            <cx:statistics quartileMethod="inclusive"/>
          </cx:layoutPr>
        </cx:series>
        <cx:series layoutId="boxWhisker" uniqueId="{19D6C93B-457E-C941-9F67-790EF7037975}">
          <cx:tx>
            <cx:txData>
              <cx:f>'C:\Users\mm99\Downloads\[marielledemuth_Dateneinblicke.xlsx]Market_volume-Size'!$J$5</cx:f>
              <cx:v>2023</cx:v>
            </cx:txData>
          </cx:tx>
          <cx:dataId val="9"/>
          <cx:layoutPr>
            <cx:visibility meanLine="0" meanMarker="1" nonoutliers="0" outliers="0"/>
            <cx:statistics quartileMethod="inclusive"/>
          </cx:layoutPr>
        </cx:series>
        <cx:series layoutId="boxWhisker" uniqueId="{4CAB9FDE-9704-2449-9F11-95E840EB1964}">
          <cx:tx>
            <cx:txData>
              <cx:f>'C:\Users\mm99\Downloads\[marielledemuth_Dateneinblicke.xlsx]Market_volume-Size'!$K$5</cx:f>
              <cx:v>2024</cx:v>
            </cx:txData>
          </cx:tx>
          <cx:dataId val="10"/>
          <cx:layoutPr>
            <cx:visibility meanLine="0" meanMarker="1" nonoutliers="0" outliers="0"/>
            <cx:statistics quartileMethod="inclusive"/>
          </cx:layoutPr>
        </cx:series>
        <cx:series layoutId="boxWhisker" uniqueId="{F9F01D51-5B04-C54A-8237-6B2BC946E75D}">
          <cx:tx>
            <cx:txData>
              <cx:f>'C:\Users\mm99\Downloads\[marielledemuth_Dateneinblicke.xlsx]Market_volume-Size'!$L$5</cx:f>
              <cx:v>2025</cx:v>
            </cx:txData>
          </cx:tx>
          <cx:dataId val="11"/>
          <cx:layoutPr>
            <cx:visibility meanLine="0" meanMarker="1" nonoutliers="0" outliers="0"/>
            <cx:statistics quartileMethod="inclusive"/>
          </cx:layoutPr>
        </cx:series>
        <cx:series layoutId="boxWhisker" uniqueId="{D23A31A3-43A0-2441-BD10-CA4130DAF380}">
          <cx:tx>
            <cx:txData>
              <cx:f>'C:\Users\mm99\Downloads\[marielledemuth_Dateneinblicke.xlsx]Market_volume-Size'!$M$5</cx:f>
              <cx:v>2030</cx:v>
            </cx:txData>
          </cx:tx>
          <cx:dataId val="12"/>
          <cx:layoutPr>
            <cx:visibility meanLine="0" meanMarker="1" nonoutliers="0" outliers="0"/>
            <cx:statistics quartileMethod="inclusive"/>
          </cx:layoutPr>
        </cx:series>
        <cx:series layoutId="boxWhisker" uniqueId="{EFCA8068-D690-214A-BA39-6A0CCECC52FE}">
          <cx:tx>
            <cx:txData>
              <cx:f>'C:\Users\mm99\Downloads\[marielledemuth_Dateneinblicke.xlsx]Market_volume-Size'!$N$5</cx:f>
              <cx:v>2036</cx:v>
            </cx:txData>
          </cx:tx>
          <cx:dataId val="13"/>
          <cx:layoutPr>
            <cx:visibility meanLine="0" meanMarker="1" nonoutliers="0" outliers="0"/>
            <cx:statistics quartileMethod="inclusive"/>
          </cx:layoutPr>
        </cx:series>
      </cx:plotAreaRegion>
      <cx:axis id="0" hidden="1">
        <cx:catScaling gapWidth="0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/>
        <cx:title>
          <cx:tx>
            <cx:txData>
              <cx:v>market_volume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market_volume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1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'C:\Users\mm99\Downloads\[marielledemuth_Dateneinblicke.xlsx]Market_volume-Impact'!$A$6:$A$17</cx:f>
        <cx:lvl ptCount="12">
          <cx:pt idx="0">1700000000000</cx:pt>
        </cx:lvl>
      </cx:numDim>
    </cx:data>
    <cx:data id="1">
      <cx:numDim type="val">
        <cx:f>'C:\Users\mm99\Downloads\[marielledemuth_Dateneinblicke.xlsx]Market_volume-Impact'!$B$6:$B$17</cx:f>
        <cx:lvl ptCount="12">
          <cx:pt idx="0">14200000000000</cx:pt>
          <cx:pt idx="1">8900000000000</cx:pt>
          <cx:pt idx="2">7500000000000</cx:pt>
          <cx:pt idx="3">14200000000000</cx:pt>
          <cx:pt idx="4">1290000000000</cx:pt>
          <cx:pt idx="5">14200000000000</cx:pt>
          <cx:pt idx="6">12000000000</cx:pt>
          <cx:pt idx="7">27000000000</cx:pt>
          <cx:pt idx="8">14400000000000</cx:pt>
        </cx:lvl>
      </cx:numDim>
    </cx:data>
    <cx:data id="2">
      <cx:numDim type="val">
        <cx:f>'C:\Users\mm99\Downloads\[marielledemuth_Dateneinblicke.xlsx]Market_volume-Impact'!$C$6:$C$17</cx:f>
        <cx:lvl ptCount="12">
          <cx:pt idx="0">2000000000000</cx:pt>
        </cx:lvl>
      </cx:numDim>
    </cx:data>
    <cx:data id="3">
      <cx:numDim type="val">
        <cx:f>'C:\Users\mm99\Downloads\[marielledemuth_Dateneinblicke.xlsx]Market_volume-Impact'!$D$6:$D$17</cx:f>
        <cx:lvl ptCount="12">
          <cx:pt idx="0">11100000000000</cx:pt>
          <cx:pt idx="1">4500000000000</cx:pt>
          <cx:pt idx="2">6200000000000</cx:pt>
          <cx:pt idx="3">11000000000000</cx:pt>
          <cx:pt idx="4">11000000000000</cx:pt>
          <cx:pt idx="5">11000000000000</cx:pt>
          <cx:pt idx="6">11000000000000</cx:pt>
          <cx:pt idx="7">430000000000</cx:pt>
          <cx:pt idx="8">11000000000000</cx:pt>
          <cx:pt idx="9">11100000000000</cx:pt>
          <cx:pt idx="10">11000000000000</cx:pt>
          <cx:pt idx="11">11000000000000</cx:pt>
        </cx:lvl>
      </cx:numDim>
    </cx:data>
    <cx:data id="4">
      <cx:numDim type="val">
        <cx:f>'C:\Users\mm99\Downloads\[marielledemuth_Dateneinblicke.xlsx]Market_volume-Impact'!$E$6:$E$17</cx:f>
        <cx:lvl ptCount="12">
          <cx:pt idx="0">14200000000000</cx:pt>
          <cx:pt idx="1">14200000000000</cx:pt>
          <cx:pt idx="2">14200000000000</cx:pt>
          <cx:pt idx="3">14200000000000</cx:pt>
        </cx:lvl>
      </cx:numDim>
    </cx:data>
  </cx:chartData>
  <cx:chart>
    <cx:title pos="t" align="ctr" overlay="0">
      <cx:tx>
        <cx:txData>
          <cx:v>Drill-Down: market_volume auf Impact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800" b="0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Drill-Down: market_volume auf Impact</a:t>
          </a:r>
        </a:p>
      </cx:txPr>
    </cx:title>
    <cx:plotArea>
      <cx:plotAreaRegion>
        <cx:series layoutId="boxWhisker" uniqueId="{18C09330-3747-434D-AF14-112D4A424458}">
          <cx:tx>
            <cx:txData>
              <cx:f>'C:\Users\mm99\Downloads\[marielledemuth_Dateneinblicke.xlsx]Market_volume-Impact'!$A$5</cx:f>
              <cx:v>2019</cx:v>
            </cx:txData>
          </cx:tx>
          <cx:dataId val="0"/>
          <cx:layoutPr>
            <cx:visibility meanLine="0" meanMarker="1" nonoutliers="0" outliers="0"/>
            <cx:statistics quartileMethod="inclusive"/>
          </cx:layoutPr>
        </cx:series>
        <cx:series layoutId="boxWhisker" uniqueId="{72B75494-938A-E84E-995B-93E2DC6BFECA}">
          <cx:tx>
            <cx:txData>
              <cx:f>'C:\Users\mm99\Downloads\[marielledemuth_Dateneinblicke.xlsx]Market_volume-Impact'!$B$5</cx:f>
              <cx:v>2020</cx:v>
            </cx:txData>
          </cx:tx>
          <cx:dataId val="1"/>
          <cx:layoutPr>
            <cx:visibility meanLine="0" meanMarker="1" nonoutliers="0" outliers="0"/>
            <cx:statistics quartileMethod="inclusive"/>
          </cx:layoutPr>
        </cx:series>
        <cx:series layoutId="boxWhisker" uniqueId="{BC3C9E1D-62C3-9044-A0B9-ACABB250B8B4}">
          <cx:tx>
            <cx:txData>
              <cx:f>'C:\Users\mm99\Downloads\[marielledemuth_Dateneinblicke.xlsx]Market_volume-Impact'!$C$5</cx:f>
              <cx:v>2024</cx:v>
            </cx:txData>
          </cx:tx>
          <cx:dataId val="2"/>
          <cx:layoutPr>
            <cx:visibility meanLine="0" meanMarker="1" nonoutliers="0" outliers="0"/>
            <cx:statistics quartileMethod="inclusive"/>
          </cx:layoutPr>
        </cx:series>
        <cx:series layoutId="boxWhisker" uniqueId="{0408E410-76C9-924B-8E15-A0C98218EF0B}">
          <cx:tx>
            <cx:txData>
              <cx:f>'C:\Users\mm99\Downloads\[marielledemuth_Dateneinblicke.xlsx]Market_volume-Impact'!$D$5</cx:f>
              <cx:v>2025</cx:v>
            </cx:txData>
          </cx:tx>
          <cx:dataId val="3"/>
          <cx:layoutPr>
            <cx:visibility meanLine="0" meanMarker="1" nonoutliers="0" outliers="0"/>
            <cx:statistics quartileMethod="exclusive"/>
          </cx:layoutPr>
        </cx:series>
        <cx:series layoutId="boxWhisker" uniqueId="{CA794603-CC0B-C742-A4CE-026AC00177B5}">
          <cx:tx>
            <cx:txData>
              <cx:f>'C:\Users\mm99\Downloads\[marielledemuth_Dateneinblicke.xlsx]Market_volume-Impact'!$E$5</cx:f>
              <cx:v>2030</cx:v>
            </cx:txData>
          </cx:tx>
          <cx:dataId val="4"/>
          <cx:layoutPr>
            <cx:visibility meanLine="0" meanMarker="1" nonoutliers="0" outliers="0"/>
            <cx:statistics quartileMethod="inclusive"/>
          </cx:layoutPr>
        </cx:series>
      </cx:plotAreaRegion>
      <cx:axis id="0" hidden="1">
        <cx:catScaling gapWidth="0.150000006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/>
        <cx:title>
          <cx:tx>
            <cx:txData>
              <cx:v>market_volume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market_volume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1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'C:\Users\mm99\Downloads\[marielledemuth_Dateneinblicke.xlsx]Market_volume-Value'!$A$6:$A$56</cx:f>
        <cx:lvl ptCount="51">
          <cx:pt idx="0">5800000</cx:pt>
          <cx:pt idx="1">2300000000000</cx:pt>
        </cx:lvl>
      </cx:numDim>
    </cx:data>
    <cx:data id="1">
      <cx:numDim type="val">
        <cx:f>'C:\Users\mm99\Downloads\[marielledemuth_Dateneinblicke.xlsx]Market_volume-Value'!$B$6:$B$56</cx:f>
        <cx:lvl ptCount="51">
          <cx:pt idx="0">60000000000</cx:pt>
          <cx:pt idx="1">200000000000</cx:pt>
          <cx:pt idx="2">60000000000</cx:pt>
        </cx:lvl>
      </cx:numDim>
    </cx:data>
    <cx:data id="2">
      <cx:numDim type="val">
        <cx:f>'C:\Users\mm99\Downloads\[marielledemuth_Dateneinblicke.xlsx]Market_volume-Value'!$C$6:$C$56</cx:f>
        <cx:lvl ptCount="51">
          <cx:pt idx="0">187000000000</cx:pt>
          <cx:pt idx="1">250000000000</cx:pt>
          <cx:pt idx="2">266170000000</cx:pt>
          <cx:pt idx="3">600000000000</cx:pt>
        </cx:lvl>
      </cx:numDim>
    </cx:data>
    <cx:data id="3">
      <cx:numDim type="val">
        <cx:f>'C:\Users\mm99\Downloads\[marielledemuth_Dateneinblicke.xlsx]Market_volume-Value'!$D$6:$D$56</cx:f>
        <cx:lvl ptCount="51">
          <cx:pt idx="0">731000000000</cx:pt>
          <cx:pt idx="1">20000000000</cx:pt>
          <cx:pt idx="2">8000000000</cx:pt>
          <cx:pt idx="3">76000000000</cx:pt>
          <cx:pt idx="4">5000000000</cx:pt>
          <cx:pt idx="5">80000000000</cx:pt>
          <cx:pt idx="6">99000000000</cx:pt>
          <cx:pt idx="7">94000000000</cx:pt>
          <cx:pt idx="8">118000000000</cx:pt>
          <cx:pt idx="9">73000000000</cx:pt>
          <cx:pt idx="10">10000000000</cx:pt>
          <cx:pt idx="11">145000000000</cx:pt>
          <cx:pt idx="12">7100000000000</cx:pt>
          <cx:pt idx="13">110000000000</cx:pt>
          <cx:pt idx="14">1700000000000</cx:pt>
          <cx:pt idx="15">117000000000</cx:pt>
          <cx:pt idx="16">2000000000000</cx:pt>
          <cx:pt idx="17">79300000000</cx:pt>
          <cx:pt idx="18">60000000000</cx:pt>
          <cx:pt idx="19">117000000000</cx:pt>
          <cx:pt idx="20">50200000000</cx:pt>
          <cx:pt idx="21">79300000000</cx:pt>
          <cx:pt idx="22">890000000000</cx:pt>
          <cx:pt idx="23">8900000000000</cx:pt>
          <cx:pt idx="24">1700000000000</cx:pt>
          <cx:pt idx="25">14400000000000</cx:pt>
          <cx:pt idx="26">3700000000000</cx:pt>
          <cx:pt idx="27">3000000000000</cx:pt>
          <cx:pt idx="28">2700000000000</cx:pt>
          <cx:pt idx="29">2500000000000</cx:pt>
          <cx:pt idx="30">2500000000000</cx:pt>
          <cx:pt idx="31">79300000000</cx:pt>
          <cx:pt idx="32">25000000</cx:pt>
          <cx:pt idx="33">25000000000</cx:pt>
          <cx:pt idx="34">50000000000000</cx:pt>
          <cx:pt idx="35">1300000000</cx:pt>
          <cx:pt idx="36">8900000000000</cx:pt>
          <cx:pt idx="37">7500000000000</cx:pt>
          <cx:pt idx="38">8900000000000</cx:pt>
          <cx:pt idx="39">8900000000000</cx:pt>
          <cx:pt idx="40">20800000000</cx:pt>
          <cx:pt idx="41">1700000000000</cx:pt>
          <cx:pt idx="42">8900000000000</cx:pt>
          <cx:pt idx="43">50000000000</cx:pt>
          <cx:pt idx="44">11100000000000</cx:pt>
          <cx:pt idx="45">7300000000000</cx:pt>
          <cx:pt idx="46">21900000000</cx:pt>
          <cx:pt idx="47">19000000000000</cx:pt>
          <cx:pt idx="48">110000000000</cx:pt>
          <cx:pt idx="49">1500000000000</cx:pt>
          <cx:pt idx="50">60000000000</cx:pt>
        </cx:lvl>
      </cx:numDim>
    </cx:data>
    <cx:data id="4">
      <cx:numDim type="val">
        <cx:f>'C:\Users\mm99\Downloads\[marielledemuth_Dateneinblicke.xlsx]Market_volume-Value'!$E$6:$E$56</cx:f>
        <cx:lvl ptCount="51">
          <cx:pt idx="0">123890000000</cx:pt>
          <cx:pt idx="1">123890000000</cx:pt>
          <cx:pt idx="2">1600000000</cx:pt>
          <cx:pt idx="3">350000000000</cx:pt>
          <cx:pt idx="4">5920000000</cx:pt>
          <cx:pt idx="5">123000000000</cx:pt>
        </cx:lvl>
      </cx:numDim>
    </cx:data>
    <cx:data id="5">
      <cx:numDim type="val">
        <cx:f>'C:\Users\mm99\Downloads\[marielledemuth_Dateneinblicke.xlsx]Market_volume-Value'!$F$6:$F$56</cx:f>
        <cx:lvl ptCount="51">
          <cx:pt idx="0">195470000000</cx:pt>
          <cx:pt idx="1">14400000000000</cx:pt>
          <cx:pt idx="2">152300000</cx:pt>
          <cx:pt idx="3">383900000000</cx:pt>
          <cx:pt idx="4">152300000000</cx:pt>
          <cx:pt idx="5">14400000000000</cx:pt>
          <cx:pt idx="6">3700000000000</cx:pt>
          <cx:pt idx="7">3000000000000</cx:pt>
          <cx:pt idx="8">2500000000000</cx:pt>
          <cx:pt idx="9">2500000000000</cx:pt>
          <cx:pt idx="10">102199000000000</cx:pt>
          <cx:pt idx="11">36570000000</cx:pt>
          <cx:pt idx="12">14660000</cx:pt>
          <cx:pt idx="13">11000000000</cx:pt>
          <cx:pt idx="14">68000000000</cx:pt>
          <cx:pt idx="15">19000000000000</cx:pt>
          <cx:pt idx="16">14400000000000</cx:pt>
          <cx:pt idx="17">2700000000000</cx:pt>
        </cx:lvl>
      </cx:numDim>
    </cx:data>
    <cx:data id="6">
      <cx:numDim type="val">
        <cx:f>'C:\Users\mm99\Downloads\[marielledemuth_Dateneinblicke.xlsx]Market_volume-Value'!$G$6:$G$56</cx:f>
        <cx:lvl ptCount="51">
          <cx:pt idx="0">1500000000</cx:pt>
          <cx:pt idx="1">450000000000</cx:pt>
          <cx:pt idx="2">14400000000000</cx:pt>
          <cx:pt idx="3">27500000000</cx:pt>
        </cx:lvl>
      </cx:numDim>
    </cx:data>
    <cx:data id="7">
      <cx:numDim type="val">
        <cx:f>'C:\Users\mm99\Downloads\[marielledemuth_Dateneinblicke.xlsx]Market_volume-Value'!$H$6:$H$56</cx:f>
        <cx:lvl ptCount="51">
          <cx:pt idx="0">30000000000</cx:pt>
          <cx:pt idx="1">15000000000</cx:pt>
        </cx:lvl>
      </cx:numDim>
    </cx:data>
    <cx:data id="8">
      <cx:numDim type="val">
        <cx:f>'C:\Users\mm99\Downloads\[marielledemuth_Dateneinblicke.xlsx]Market_volume-Value'!$I$6:$I$56</cx:f>
        <cx:lvl ptCount="51">
          <cx:pt idx="0">11100000000000</cx:pt>
          <cx:pt idx="1">360000000000</cx:pt>
          <cx:pt idx="2">11100000000000</cx:pt>
          <cx:pt idx="3">6200000000000</cx:pt>
          <cx:pt idx="4">550000000000</cx:pt>
          <cx:pt idx="5">6200000000000</cx:pt>
          <cx:pt idx="6">7500000000000</cx:pt>
          <cx:pt idx="7">6250000000000</cx:pt>
          <cx:pt idx="8">6250000000000</cx:pt>
          <cx:pt idx="9">100000000000</cx:pt>
          <cx:pt idx="10">100000000000</cx:pt>
          <cx:pt idx="11">6200000000</cx:pt>
          <cx:pt idx="12">1100000000000</cx:pt>
          <cx:pt idx="13">2500000000000</cx:pt>
          <cx:pt idx="14">6250000000000</cx:pt>
          <cx:pt idx="15">11000000000000</cx:pt>
          <cx:pt idx="16">14400000000000</cx:pt>
          <cx:pt idx="17">6200000000000</cx:pt>
          <cx:pt idx="18">6250000000000</cx:pt>
          <cx:pt idx="19">6200000000000</cx:pt>
          <cx:pt idx="20">6200000000000</cx:pt>
          <cx:pt idx="21">100000000000</cx:pt>
          <cx:pt idx="22">100000000000</cx:pt>
          <cx:pt idx="23">6200000000000</cx:pt>
          <cx:pt idx="24">2500000000000</cx:pt>
          <cx:pt idx="25">2300000000000</cx:pt>
        </cx:lvl>
      </cx:numDim>
    </cx:data>
    <cx:data id="9">
      <cx:numDim type="val">
        <cx:f>'C:\Users\mm99\Downloads\[marielledemuth_Dateneinblicke.xlsx]Market_volume-Value'!$J$6:$J$56</cx:f>
        <cx:lvl ptCount="51">
          <cx:pt idx="0">7100000000000</cx:pt>
          <cx:pt idx="1">1800000000000</cx:pt>
          <cx:pt idx="2">531000000000</cx:pt>
          <cx:pt idx="3">700000000000</cx:pt>
          <cx:pt idx="4">1250000000000</cx:pt>
          <cx:pt idx="5">7100000000000</cx:pt>
          <cx:pt idx="6">1800000000000</cx:pt>
          <cx:pt idx="7">700000000000</cx:pt>
          <cx:pt idx="8">531000000000</cx:pt>
          <cx:pt idx="9">14200000000000</cx:pt>
        </cx:lvl>
      </cx:numDim>
    </cx:data>
    <cx:data id="10">
      <cx:numDim type="val">
        <cx:f>'C:\Users\mm99\Downloads\[marielledemuth_Dateneinblicke.xlsx]Market_volume-Value'!$K$6:$K$56</cx:f>
        <cx:lvl ptCount="51">
          <cx:pt idx="0">15000000000000</cx:pt>
        </cx:lvl>
      </cx:numDim>
    </cx:data>
  </cx:chartData>
  <cx:chart>
    <cx:title pos="t" align="ctr" overlay="0">
      <cx:tx>
        <cx:txData>
          <cx:v>Drill-Down: Market_volume auf Value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800" b="0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Drill-Down: Market_volume auf Value</a:t>
          </a:r>
        </a:p>
      </cx:txPr>
    </cx:title>
    <cx:plotArea>
      <cx:plotAreaRegion>
        <cx:series layoutId="boxWhisker" uniqueId="{9CA9A247-3B00-6E40-8C50-1ED9AF9F7F50}" formatIdx="0">
          <cx:tx>
            <cx:txData>
              <cx:f>'C:\Users\mm99\Downloads\[marielledemuth_Dateneinblicke.xlsx]Market_volume-Value'!$A$5</cx:f>
              <cx:v>2014</cx:v>
            </cx:txData>
          </cx:tx>
          <cx:dataId val="0"/>
          <cx:layoutPr>
            <cx:visibility meanLine="0" meanMarker="1" nonoutliers="0" outliers="0"/>
            <cx:statistics quartileMethod="inclusive"/>
          </cx:layoutPr>
        </cx:series>
        <cx:series layoutId="boxWhisker" uniqueId="{FCB6AF50-6318-AE4F-9622-999DF6A7856F}" formatIdx="3">
          <cx:tx>
            <cx:txData>
              <cx:f>'C:\Users\mm99\Downloads\[marielledemuth_Dateneinblicke.xlsx]Market_volume-Value'!$B$5</cx:f>
              <cx:v>2017</cx:v>
            </cx:txData>
          </cx:tx>
          <cx:dataId val="1"/>
          <cx:layoutPr>
            <cx:visibility meanLine="0" meanMarker="1" nonoutliers="0" outliers="0"/>
            <cx:statistics quartileMethod="inclusive"/>
          </cx:layoutPr>
        </cx:series>
        <cx:series layoutId="boxWhisker" uniqueId="{8E111463-F522-4045-B7CF-B84E2B17B1B8}" formatIdx="5">
          <cx:tx>
            <cx:txData>
              <cx:f>'C:\Users\mm99\Downloads\[marielledemuth_Dateneinblicke.xlsx]Market_volume-Value'!$C$5</cx:f>
              <cx:v>2019</cx:v>
            </cx:txData>
          </cx:tx>
          <cx:dataId val="2"/>
          <cx:layoutPr>
            <cx:visibility meanLine="0" meanMarker="1" nonoutliers="0" outliers="0"/>
            <cx:statistics quartileMethod="inclusive"/>
          </cx:layoutPr>
        </cx:series>
        <cx:series layoutId="boxWhisker" uniqueId="{24A7B02B-3647-104B-B64A-29038F35883E}" formatIdx="6">
          <cx:tx>
            <cx:txData>
              <cx:f>'C:\Users\mm99\Downloads\[marielledemuth_Dateneinblicke.xlsx]Market_volume-Value'!$D$5</cx:f>
              <cx:v>2020</cx:v>
            </cx:txData>
          </cx:tx>
          <cx:dataId val="3"/>
          <cx:layoutPr>
            <cx:visibility meanLine="0" meanMarker="1" nonoutliers="0" outliers="0"/>
            <cx:statistics quartileMethod="inclusive"/>
          </cx:layoutPr>
        </cx:series>
        <cx:series layoutId="boxWhisker" uniqueId="{E1F14CA3-78CF-CA46-96F9-A63B9F5CF1A2}" formatIdx="7">
          <cx:tx>
            <cx:txData>
              <cx:f>'C:\Users\mm99\Downloads\[marielledemuth_Dateneinblicke.xlsx]Market_volume-Value'!$E$5</cx:f>
              <cx:v>2021</cx:v>
            </cx:txData>
          </cx:tx>
          <cx:dataId val="4"/>
          <cx:layoutPr>
            <cx:visibility meanLine="0" meanMarker="1" nonoutliers="0" outliers="0"/>
            <cx:statistics quartileMethod="inclusive"/>
          </cx:layoutPr>
        </cx:series>
        <cx:series layoutId="boxWhisker" uniqueId="{3340BDC1-4471-974C-A939-8045644301A8}" formatIdx="8">
          <cx:tx>
            <cx:txData>
              <cx:f>'C:\Users\mm99\Downloads\[marielledemuth_Dateneinblicke.xlsx]Market_volume-Value'!$F$5</cx:f>
              <cx:v>2022</cx:v>
            </cx:txData>
          </cx:tx>
          <cx:dataId val="5"/>
          <cx:layoutPr>
            <cx:visibility meanLine="0" meanMarker="1" nonoutliers="0" outliers="0"/>
            <cx:statistics quartileMethod="inclusive"/>
          </cx:layoutPr>
        </cx:series>
        <cx:series layoutId="boxWhisker" uniqueId="{6E50A828-4A2A-224A-99E4-C34625400D2C}" formatIdx="9">
          <cx:tx>
            <cx:txData>
              <cx:f>'C:\Users\mm99\Downloads\[marielledemuth_Dateneinblicke.xlsx]Market_volume-Value'!$G$5</cx:f>
              <cx:v>2023</cx:v>
            </cx:txData>
          </cx:tx>
          <cx:dataId val="6"/>
          <cx:layoutPr>
            <cx:visibility meanLine="0" meanMarker="1" nonoutliers="0" outliers="0"/>
            <cx:statistics quartileMethod="inclusive"/>
          </cx:layoutPr>
        </cx:series>
        <cx:series layoutId="boxWhisker" uniqueId="{988D78F7-E045-EE4E-98E7-C8F9CB6FB1B9}" formatIdx="10">
          <cx:tx>
            <cx:txData>
              <cx:f>'C:\Users\mm99\Downloads\[marielledemuth_Dateneinblicke.xlsx]Market_volume-Value'!$H$5</cx:f>
              <cx:v>2024</cx:v>
            </cx:txData>
          </cx:tx>
          <cx:dataId val="7"/>
          <cx:layoutPr>
            <cx:visibility meanLine="0" meanMarker="1" nonoutliers="0" outliers="0"/>
            <cx:statistics quartileMethod="inclusive"/>
          </cx:layoutPr>
        </cx:series>
        <cx:series layoutId="boxWhisker" uniqueId="{A1779BD1-D0AA-8B49-B0A8-9ED24794BFB5}" formatIdx="11">
          <cx:tx>
            <cx:txData>
              <cx:f>'C:\Users\mm99\Downloads\[marielledemuth_Dateneinblicke.xlsx]Market_volume-Value'!$I$5</cx:f>
              <cx:v>2025</cx:v>
            </cx:txData>
          </cx:tx>
          <cx:dataId val="8"/>
          <cx:layoutPr>
            <cx:visibility meanLine="0" meanMarker="1" nonoutliers="0" outliers="0"/>
            <cx:statistics quartileMethod="inclusive"/>
          </cx:layoutPr>
        </cx:series>
        <cx:series layoutId="boxWhisker" uniqueId="{D00B886F-7709-8E48-8035-BC9E25888CD7}" formatIdx="12">
          <cx:tx>
            <cx:txData>
              <cx:f>'C:\Users\mm99\Downloads\[marielledemuth_Dateneinblicke.xlsx]Market_volume-Value'!$J$5</cx:f>
              <cx:v>2030</cx:v>
            </cx:txData>
          </cx:tx>
          <cx:dataId val="9"/>
          <cx:layoutPr>
            <cx:visibility meanLine="0" meanMarker="1" nonoutliers="0" outliers="0"/>
            <cx:statistics quartileMethod="inclusive"/>
          </cx:layoutPr>
        </cx:series>
        <cx:series layoutId="boxWhisker" uniqueId="{DEE6FBAE-A005-394D-8EC6-A5899BE473F5}" formatIdx="13">
          <cx:tx>
            <cx:txData>
              <cx:f>'C:\Users\mm99\Downloads\[marielledemuth_Dateneinblicke.xlsx]Market_volume-Value'!$K$5</cx:f>
              <cx:v>2035</cx:v>
            </cx:txData>
          </cx:tx>
          <cx:dataId val="10"/>
          <cx:layoutPr>
            <cx:visibility meanLine="0" meanMarker="1" nonoutliers="0" outliers="0"/>
            <cx:statistics quartileMethod="inclusive"/>
          </cx:layoutPr>
        </cx:series>
      </cx:plotAreaRegion>
      <cx:axis id="0" hidden="1">
        <cx:catScaling gapWidth="0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 max="20000000000000"/>
        <cx:title>
          <cx:tx>
            <cx:txData>
              <cx:v>device_count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device_count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1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'C:\Users\mm99\Downloads\[marielledemuth_Dateneinblicke.xlsx]Market_volume-Revenue'!$A$6:$A$74</cx:f>
        <cx:lvl ptCount="69">
          <cx:pt idx="0">5400000000</cx:pt>
          <cx:pt idx="1">2290000000000</cx:pt>
          <cx:pt idx="2">200000000000</cx:pt>
        </cx:lvl>
      </cx:numDim>
    </cx:data>
    <cx:data id="1">
      <cx:numDim type="val">
        <cx:f>'C:\Users\mm99\Downloads\[marielledemuth_Dateneinblicke.xlsx]Market_volume-Revenue'!$B$6:$B$74</cx:f>
        <cx:lvl ptCount="69">
          <cx:pt idx="0">5950000000</cx:pt>
          <cx:pt idx="1">15410000000</cx:pt>
          <cx:pt idx="2">750000000000</cx:pt>
          <cx:pt idx="3">2712000000000</cx:pt>
          <cx:pt idx="4">666000000000</cx:pt>
          <cx:pt idx="5">200000000000</cx:pt>
        </cx:lvl>
      </cx:numDim>
    </cx:data>
    <cx:data id="2">
      <cx:numDim type="val">
        <cx:f>'C:\Users\mm99\Downloads\[marielledemuth_Dateneinblicke.xlsx]Market_volume-Revenue'!$C$6:$C$74</cx:f>
        <cx:lvl ptCount="69">
          <cx:pt idx="0">6400000000</cx:pt>
          <cx:pt idx="1">17680000000</cx:pt>
        </cx:lvl>
      </cx:numDim>
    </cx:data>
    <cx:data id="3">
      <cx:numDim type="val">
        <cx:f>'C:\Users\mm99\Downloads\[marielledemuth_Dateneinblicke.xlsx]Market_volume-Revenue'!$D$6:$D$74</cx:f>
        <cx:lvl ptCount="69">
          <cx:pt idx="0">6900000000</cx:pt>
          <cx:pt idx="1">20350000000</cx:pt>
          <cx:pt idx="2">400000000000</cx:pt>
          <cx:pt idx="3">3782000000000</cx:pt>
          <cx:pt idx="4">43880000</cx:pt>
        </cx:lvl>
      </cx:numDim>
    </cx:data>
    <cx:data id="4">
      <cx:numDim type="val">
        <cx:f>'C:\Users\mm99\Downloads\[marielledemuth_Dateneinblicke.xlsx]Market_volume-Revenue'!$E$6:$E$74</cx:f>
        <cx:lvl ptCount="69">
          <cx:pt idx="0">7350000000</cx:pt>
          <cx:pt idx="1">4590000000000</cx:pt>
          <cx:pt idx="2">23140000000</cx:pt>
          <cx:pt idx="3">746500000000</cx:pt>
          <cx:pt idx="4">500000000000</cx:pt>
          <cx:pt idx="5">4590000000000</cx:pt>
          <cx:pt idx="6">154000000000</cx:pt>
          <cx:pt idx="7">570000000000</cx:pt>
          <cx:pt idx="8">313000000000</cx:pt>
          <cx:pt idx="9">313000000000</cx:pt>
          <cx:pt idx="10">913000000000</cx:pt>
          <cx:pt idx="11">913000000000</cx:pt>
          <cx:pt idx="12">326000000000</cx:pt>
          <cx:pt idx="13">325000000000</cx:pt>
          <cx:pt idx="14">325000000000</cx:pt>
          <cx:pt idx="15">201000000000</cx:pt>
        </cx:lvl>
      </cx:numDim>
    </cx:data>
    <cx:data id="5">
      <cx:numDim type="val">
        <cx:f>'C:\Users\mm99\Downloads\[marielledemuth_Dateneinblicke.xlsx]Market_volume-Revenue'!$F$6:$F$74</cx:f>
        <cx:lvl ptCount="69">
          <cx:pt idx="0">7770000000</cx:pt>
          <cx:pt idx="1">490000000000</cx:pt>
          <cx:pt idx="2">26660000000</cx:pt>
          <cx:pt idx="3">600000000000</cx:pt>
          <cx:pt idx="4">5649000000</cx:pt>
          <cx:pt idx="5">387158000000</cx:pt>
          <cx:pt idx="6">5649000000000</cx:pt>
          <cx:pt idx="7">600000000000</cx:pt>
          <cx:pt idx="8">387159000000000</cx:pt>
          <cx:pt idx="9">5649000000000</cx:pt>
          <cx:pt idx="10">490000000000</cx:pt>
          <cx:pt idx="11">1900000000</cx:pt>
        </cx:lvl>
      </cx:numDim>
    </cx:data>
    <cx:data id="6">
      <cx:numDim type="val">
        <cx:f>'C:\Users\mm99\Downloads\[marielledemuth_Dateneinblicke.xlsx]Market_volume-Revenue'!$G$6:$G$74</cx:f>
        <cx:lvl ptCount="69">
          <cx:pt idx="0">300000000000</cx:pt>
          <cx:pt idx="1">8100000000</cx:pt>
          <cx:pt idx="2">450000000000</cx:pt>
          <cx:pt idx="3">1200000000000</cx:pt>
          <cx:pt idx="4">300000000000</cx:pt>
          <cx:pt idx="5">7100000000000</cx:pt>
          <cx:pt idx="6">19000000000000</cx:pt>
          <cx:pt idx="7">30730000000</cx:pt>
          <cx:pt idx="8">1200000000000</cx:pt>
          <cx:pt idx="9">1700000000000</cx:pt>
          <cx:pt idx="10">300000000000</cx:pt>
          <cx:pt idx="11">34000000000</cx:pt>
          <cx:pt idx="12">7100000000000</cx:pt>
          <cx:pt idx="13">231000000000</cx:pt>
          <cx:pt idx="14">7065000000</cx:pt>
          <cx:pt idx="15">1200000000000</cx:pt>
          <cx:pt idx="16">4000000000000</cx:pt>
          <cx:pt idx="17">1700000000000</cx:pt>
          <cx:pt idx="18">7100000000000</cx:pt>
          <cx:pt idx="19">7065000000000</cx:pt>
          <cx:pt idx="20">583000000000</cx:pt>
          <cx:pt idx="21">7065000000</cx:pt>
          <cx:pt idx="22">23300000000000</cx:pt>
          <cx:pt idx="23">7065000000000</cx:pt>
          <cx:pt idx="24">89000000000000</cx:pt>
          <cx:pt idx="25">8900000000000</cx:pt>
          <cx:pt idx="26">450000000000</cx:pt>
          <cx:pt idx="27">1000000000</cx:pt>
          <cx:pt idx="28">34000000000</cx:pt>
          <cx:pt idx="29">3040000000000</cx:pt>
          <cx:pt idx="30">3000000000000</cx:pt>
          <cx:pt idx="31">14400000000000</cx:pt>
          <cx:pt idx="32">231000000000</cx:pt>
          <cx:pt idx="33">300000000</cx:pt>
          <cx:pt idx="34">7100000000000</cx:pt>
          <cx:pt idx="35">4000000000000</cx:pt>
          <cx:pt idx="36">1200000000000</cx:pt>
          <cx:pt idx="37">8900000000000</cx:pt>
          <cx:pt idx="38">1200000000000</cx:pt>
          <cx:pt idx="39">1200000000000</cx:pt>
          <cx:pt idx="40">267000000000</cx:pt>
          <cx:pt idx="41">16206000</cx:pt>
          <cx:pt idx="42">130000000000</cx:pt>
          <cx:pt idx="43">4000000000000</cx:pt>
          <cx:pt idx="44">7100000000000</cx:pt>
          <cx:pt idx="45">1200000000000</cx:pt>
          <cx:pt idx="46">8900000000000</cx:pt>
          <cx:pt idx="47">4000000000000</cx:pt>
          <cx:pt idx="48">6200000000000</cx:pt>
          <cx:pt idx="49">210000000000</cx:pt>
          <cx:pt idx="50">445000000000</cx:pt>
          <cx:pt idx="51">948000000000</cx:pt>
          <cx:pt idx="52">69000000000</cx:pt>
          <cx:pt idx="53">48780000000</cx:pt>
          <cx:pt idx="54">210200000000</cx:pt>
          <cx:pt idx="55">202000000000</cx:pt>
          <cx:pt idx="56">445000000000</cx:pt>
          <cx:pt idx="57">69000000000</cx:pt>
          <cx:pt idx="58">36000000000</cx:pt>
          <cx:pt idx="59">270000000000</cx:pt>
          <cx:pt idx="60">397000000000</cx:pt>
          <cx:pt idx="61">60000000000</cx:pt>
          <cx:pt idx="62">397900000000</cx:pt>
          <cx:pt idx="63">28000000000</cx:pt>
          <cx:pt idx="64">36000000000</cx:pt>
          <cx:pt idx="65">202000000000</cx:pt>
          <cx:pt idx="66">300000000000</cx:pt>
          <cx:pt idx="67">79400000000</cx:pt>
          <cx:pt idx="68">1200000000000</cx:pt>
        </cx:lvl>
      </cx:numDim>
    </cx:data>
    <cx:data id="7">
      <cx:numDim type="val">
        <cx:f>'C:\Users\mm99\Downloads\[marielledemuth_Dateneinblicke.xlsx]Market_volume-Revenue'!$H$6:$H$74</cx:f>
        <cx:lvl ptCount="69">
          <cx:pt idx="0">35820000000</cx:pt>
          <cx:pt idx="1">1600000000</cx:pt>
        </cx:lvl>
      </cx:numDim>
    </cx:data>
    <cx:data id="8">
      <cx:numDim type="val">
        <cx:f>'C:\Users\mm99\Downloads\[marielledemuth_Dateneinblicke.xlsx]Market_volume-Revenue'!$I$6:$I$74</cx:f>
        <cx:lvl ptCount="69">
          <cx:pt idx="0">42620000000</cx:pt>
          <cx:pt idx="1">7500000000</cx:pt>
          <cx:pt idx="2">596000000000</cx:pt>
          <cx:pt idx="3">471170000000</cx:pt>
          <cx:pt idx="4">596000000000</cx:pt>
          <cx:pt idx="5">47171000000000</cx:pt>
          <cx:pt idx="6">14400000000000</cx:pt>
          <cx:pt idx="7">14400000000000</cx:pt>
        </cx:lvl>
      </cx:numDim>
    </cx:data>
    <cx:data id="9">
      <cx:numDim type="val">
        <cx:f>'C:\Users\mm99\Downloads\[marielledemuth_Dateneinblicke.xlsx]Market_volume-Revenue'!$J$6:$J$74</cx:f>
        <cx:lvl ptCount="69">
          <cx:pt idx="0">51110000000</cx:pt>
        </cx:lvl>
      </cx:numDim>
    </cx:data>
    <cx:data id="10">
      <cx:numDim type="val">
        <cx:f>'C:\Users\mm99\Downloads\[marielledemuth_Dateneinblicke.xlsx]Market_volume-Revenue'!$K$6:$K$74</cx:f>
        <cx:lvl ptCount="69">
          <cx:pt idx="0">62120000000</cx:pt>
          <cx:pt idx="1">1600000000000</cx:pt>
          <cx:pt idx="2">1600000000000</cx:pt>
          <cx:pt idx="3">6750000000</cx:pt>
          <cx:pt idx="4">3750000000</cx:pt>
          <cx:pt idx="5">1250000000</cx:pt>
          <cx:pt idx="6">1050000000</cx:pt>
          <cx:pt idx="7">2000000000</cx:pt>
        </cx:lvl>
      </cx:numDim>
    </cx:data>
    <cx:data id="11">
      <cx:numDim type="val">
        <cx:f>'C:\Users\mm99\Downloads\[marielledemuth_Dateneinblicke.xlsx]Market_volume-Revenue'!$L$6:$L$74</cx:f>
        <cx:lvl ptCount="69">
          <cx:pt idx="0">3000000000000</cx:pt>
          <cx:pt idx="1">14400000000000</cx:pt>
          <cx:pt idx="2">75440000000</cx:pt>
          <cx:pt idx="3">3000000000000</cx:pt>
          <cx:pt idx="4">3000000000000</cx:pt>
          <cx:pt idx="5">3000000000000</cx:pt>
          <cx:pt idx="6">14400000000000</cx:pt>
          <cx:pt idx="7">110000000000</cx:pt>
          <cx:pt idx="8">3000000000000</cx:pt>
          <cx:pt idx="9">3000000000000</cx:pt>
          <cx:pt idx="10">2990000000000</cx:pt>
          <cx:pt idx="11">1100000000000</cx:pt>
          <cx:pt idx="12">1120000000000</cx:pt>
          <cx:pt idx="13">341000000000</cx:pt>
          <cx:pt idx="14">30000000000</cx:pt>
          <cx:pt idx="15">386000000000</cx:pt>
          <cx:pt idx="16">26000000000</cx:pt>
          <cx:pt idx="17">242000000000</cx:pt>
          <cx:pt idx="18">47000000000</cx:pt>
          <cx:pt idx="19">337000000000</cx:pt>
          <cx:pt idx="20">12000000000</cx:pt>
          <cx:pt idx="21">30000000000</cx:pt>
        </cx:lvl>
      </cx:numDim>
    </cx:data>
    <cx:data id="12">
      <cx:numDim type="val">
        <cx:f>'C:\Users\mm99\Downloads\[marielledemuth_Dateneinblicke.xlsx]Market_volume-Revenue'!$M$6:$M$74</cx:f>
        <cx:lvl ptCount="69">
          <cx:pt idx="0">14200000000000</cx:pt>
        </cx:lvl>
      </cx:numDim>
    </cx:data>
  </cx:chartData>
  <cx:chart>
    <cx:title pos="t" align="ctr" overlay="0">
      <cx:tx>
        <cx:txData>
          <cx:v>Drill-Down: market_volume auf Revenue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800" b="0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Drill-Down: market_volume auf Revenue</a:t>
          </a:r>
        </a:p>
      </cx:txPr>
    </cx:title>
    <cx:plotArea>
      <cx:plotAreaRegion>
        <cx:series layoutId="boxWhisker" uniqueId="{8689E830-9654-1C4F-9F69-AB1B57713A9E}">
          <cx:tx>
            <cx:txData>
              <cx:f>'C:\Users\mm99\Downloads\[marielledemuth_Dateneinblicke.xlsx]Market_volume-Revenue'!$A$5</cx:f>
              <cx:v>2014</cx:v>
            </cx:txData>
          </cx:tx>
          <cx:dataId val="0"/>
          <cx:layoutPr>
            <cx:visibility meanLine="0" meanMarker="1" nonoutliers="0" outliers="0"/>
            <cx:statistics quartileMethod="inclusive"/>
          </cx:layoutPr>
        </cx:series>
        <cx:series layoutId="boxWhisker" uniqueId="{26254ACE-16BC-9847-896F-631F0EB6A011}">
          <cx:tx>
            <cx:txData>
              <cx:f>'C:\Users\mm99\Downloads\[marielledemuth_Dateneinblicke.xlsx]Market_volume-Revenue'!$B$5</cx:f>
              <cx:v>2015</cx:v>
            </cx:txData>
          </cx:tx>
          <cx:dataId val="1"/>
          <cx:layoutPr>
            <cx:visibility meanLine="0" meanMarker="1" nonoutliers="0" outliers="0"/>
            <cx:statistics quartileMethod="inclusive"/>
          </cx:layoutPr>
        </cx:series>
        <cx:series layoutId="boxWhisker" uniqueId="{AF5133F9-B6AC-B14C-843F-A8A1AF523523}">
          <cx:tx>
            <cx:txData>
              <cx:f>'C:\Users\mm99\Downloads\[marielledemuth_Dateneinblicke.xlsx]Market_volume-Revenue'!$C$5</cx:f>
              <cx:v>2016</cx:v>
            </cx:txData>
          </cx:tx>
          <cx:dataId val="2"/>
          <cx:layoutPr>
            <cx:visibility meanLine="0" meanMarker="1" nonoutliers="0" outliers="0"/>
            <cx:statistics quartileMethod="inclusive"/>
          </cx:layoutPr>
        </cx:series>
        <cx:series layoutId="boxWhisker" uniqueId="{0BFB615C-CF6B-2247-BA35-968F701A89FD}">
          <cx:tx>
            <cx:txData>
              <cx:f>'C:\Users\mm99\Downloads\[marielledemuth_Dateneinblicke.xlsx]Market_volume-Revenue'!$D$5</cx:f>
              <cx:v>2017</cx:v>
            </cx:txData>
          </cx:tx>
          <cx:dataId val="3"/>
          <cx:layoutPr>
            <cx:visibility meanLine="0" meanMarker="1" nonoutliers="0" outliers="0"/>
            <cx:statistics quartileMethod="exclusive"/>
          </cx:layoutPr>
        </cx:series>
        <cx:series layoutId="boxWhisker" uniqueId="{98591633-30FB-E748-B0A1-D1D85540F0A0}">
          <cx:tx>
            <cx:txData>
              <cx:f>'C:\Users\mm99\Downloads\[marielledemuth_Dateneinblicke.xlsx]Market_volume-Revenue'!$E$5</cx:f>
              <cx:v>2018</cx:v>
            </cx:txData>
          </cx:tx>
          <cx:dataId val="4"/>
          <cx:layoutPr>
            <cx:visibility meanLine="0" meanMarker="1" nonoutliers="0" outliers="0"/>
            <cx:statistics quartileMethod="inclusive"/>
          </cx:layoutPr>
        </cx:series>
        <cx:series layoutId="boxWhisker" uniqueId="{A7445D20-2443-0F4E-88D5-4C6BCE66ADB5}">
          <cx:tx>
            <cx:txData>
              <cx:f>'C:\Users\mm99\Downloads\[marielledemuth_Dateneinblicke.xlsx]Market_volume-Revenue'!$F$5</cx:f>
              <cx:v>2019</cx:v>
            </cx:txData>
          </cx:tx>
          <cx:dataId val="5"/>
          <cx:layoutPr>
            <cx:visibility meanLine="0" meanMarker="1" nonoutliers="0" outliers="0"/>
            <cx:statistics quartileMethod="exclusive"/>
          </cx:layoutPr>
        </cx:series>
        <cx:series layoutId="boxWhisker" uniqueId="{D0B44606-7E80-0E48-BB53-15464F580A44}">
          <cx:tx>
            <cx:txData>
              <cx:f>'C:\Users\mm99\Downloads\[marielledemuth_Dateneinblicke.xlsx]Market_volume-Revenue'!$G$5</cx:f>
              <cx:v>2020</cx:v>
            </cx:txData>
          </cx:tx>
          <cx:dataId val="6"/>
          <cx:layoutPr>
            <cx:visibility meanLine="0" meanMarker="1" nonoutliers="0" outliers="0"/>
            <cx:statistics quartileMethod="inclusive"/>
          </cx:layoutPr>
        </cx:series>
        <cx:series layoutId="boxWhisker" uniqueId="{2BF35875-127B-6B45-9CC0-A5F5D8BA2032}">
          <cx:tx>
            <cx:txData>
              <cx:f>'C:\Users\mm99\Downloads\[marielledemuth_Dateneinblicke.xlsx]Market_volume-Revenue'!$H$5</cx:f>
              <cx:v>2021</cx:v>
            </cx:txData>
          </cx:tx>
          <cx:dataId val="7"/>
          <cx:layoutPr>
            <cx:visibility meanLine="0" meanMarker="1" nonoutliers="0" outliers="0"/>
            <cx:statistics quartileMethod="inclusive"/>
          </cx:layoutPr>
        </cx:series>
        <cx:series layoutId="boxWhisker" uniqueId="{136FE089-D922-0443-B3BF-7A3865861610}">
          <cx:tx>
            <cx:txData>
              <cx:f>'C:\Users\mm99\Downloads\[marielledemuth_Dateneinblicke.xlsx]Market_volume-Revenue'!$I$5</cx:f>
              <cx:v>2022</cx:v>
            </cx:txData>
          </cx:tx>
          <cx:dataId val="8"/>
          <cx:layoutPr>
            <cx:visibility meanLine="0" meanMarker="1" nonoutliers="0" outliers="0"/>
            <cx:statistics quartileMethod="inclusive"/>
          </cx:layoutPr>
        </cx:series>
        <cx:series layoutId="boxWhisker" uniqueId="{038ECF83-678C-4749-8202-BEACFAAE4668}">
          <cx:tx>
            <cx:txData>
              <cx:f>'C:\Users\mm99\Downloads\[marielledemuth_Dateneinblicke.xlsx]Market_volume-Revenue'!$J$5</cx:f>
              <cx:v>2023</cx:v>
            </cx:txData>
          </cx:tx>
          <cx:dataId val="9"/>
          <cx:layoutPr>
            <cx:visibility meanLine="0" meanMarker="1" nonoutliers="0" outliers="0"/>
            <cx:statistics quartileMethod="inclusive"/>
          </cx:layoutPr>
        </cx:series>
        <cx:series layoutId="boxWhisker" uniqueId="{3B3653FE-A043-7F4C-BF68-AF7AB9D8E3AD}">
          <cx:tx>
            <cx:txData>
              <cx:f>'C:\Users\mm99\Downloads\[marielledemuth_Dateneinblicke.xlsx]Market_volume-Revenue'!$K$5</cx:f>
              <cx:v>2024</cx:v>
            </cx:txData>
          </cx:tx>
          <cx:dataId val="10"/>
          <cx:layoutPr>
            <cx:visibility meanLine="0" meanMarker="1" nonoutliers="0" outliers="0"/>
            <cx:statistics quartileMethod="inclusive"/>
          </cx:layoutPr>
        </cx:series>
        <cx:series layoutId="boxWhisker" uniqueId="{C30BA1B3-18ED-1E46-8FC0-7B457F7EEF92}">
          <cx:tx>
            <cx:txData>
              <cx:f>'C:\Users\mm99\Downloads\[marielledemuth_Dateneinblicke.xlsx]Market_volume-Revenue'!$L$5</cx:f>
              <cx:v>2025</cx:v>
            </cx:txData>
          </cx:tx>
          <cx:dataId val="11"/>
          <cx:layoutPr>
            <cx:visibility meanLine="0" meanMarker="1" nonoutliers="0" outliers="0"/>
            <cx:statistics quartileMethod="inclusive"/>
          </cx:layoutPr>
        </cx:series>
        <cx:series layoutId="boxWhisker" uniqueId="{8FAE231E-838C-BB4F-A768-3CF960A44C01}">
          <cx:tx>
            <cx:txData>
              <cx:f>'C:\Users\mm99\Downloads\[marielledemuth_Dateneinblicke.xlsx]Market_volume-Revenue'!$M$5</cx:f>
              <cx:v>2030</cx:v>
            </cx:txData>
          </cx:tx>
          <cx:dataId val="12"/>
          <cx:layoutPr>
            <cx:visibility meanLine="0" meanMarker="1" nonoutliers="0" outliers="0"/>
            <cx:statistics quartileMethod="inclusive"/>
          </cx:layoutPr>
        </cx:series>
      </cx:plotAreaRegion>
      <cx:axis id="0" hidden="1">
        <cx:catScaling gapWidth="0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 max="15000000000000"/>
        <cx:title>
          <cx:tx>
            <cx:txData>
              <cx:v>market_volumw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market_volumw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'Drill-Down 1.1'!$B$7:$B$69</cx:f>
        <cx:lvl ptCount="63" formatCode="Standard">
          <cx:pt idx="0">500000000</cx:pt>
          <cx:pt idx="1">500000000</cx:pt>
          <cx:pt idx="2">500000000</cx:pt>
          <cx:pt idx="3">500000000</cx:pt>
        </cx:lvl>
      </cx:numDim>
    </cx:data>
    <cx:data id="1">
      <cx:numDim type="val">
        <cx:f>'Drill-Down 1.1'!$C$7:$C$69</cx:f>
        <cx:lvl ptCount="63" formatCode="Standard">
          <cx:pt idx="0">6000000000</cx:pt>
        </cx:lvl>
      </cx:numDim>
    </cx:data>
    <cx:data id="2">
      <cx:numDim type="val">
        <cx:f>'Drill-Down 1.1'!$D$7:$D$69</cx:f>
        <cx:lvl ptCount="63" formatCode="Standard">
          <cx:pt idx="0">2000000000</cx:pt>
        </cx:lvl>
      </cx:numDim>
    </cx:data>
    <cx:data id="3">
      <cx:numDim type="val">
        <cx:f>'Drill-Down 1.1'!$E$7:$E$69</cx:f>
        <cx:lvl ptCount="63" formatCode="Standard">
          <cx:pt idx="0">8700000000</cx:pt>
        </cx:lvl>
      </cx:numDim>
    </cx:data>
    <cx:data id="4">
      <cx:numDim type="val">
        <cx:f>'Drill-Down 1.1'!$F$7:$F$69</cx:f>
        <cx:lvl ptCount="63" formatCode="Standard">
          <cx:pt idx="0">2000000000</cx:pt>
        </cx:lvl>
      </cx:numDim>
    </cx:data>
    <cx:data id="5">
      <cx:numDim type="val">
        <cx:f>'Drill-Down 1.1'!$G$7:$G$69</cx:f>
        <cx:lvl ptCount="63" formatCode="Standard">
          <cx:pt idx="0">15000000000</cx:pt>
          <cx:pt idx="1">15000000000</cx:pt>
        </cx:lvl>
      </cx:numDim>
    </cx:data>
    <cx:data id="6">
      <cx:numDim type="val">
        <cx:f>'Drill-Down 1.1'!$H$7:$H$69</cx:f>
        <cx:lvl ptCount="63" formatCode="Standard">
          <cx:pt idx="0">50000000000</cx:pt>
          <cx:pt idx="1">15410000000</cx:pt>
        </cx:lvl>
      </cx:numDim>
    </cx:data>
    <cx:data id="7">
      <cx:numDim type="val">
        <cx:f>'Drill-Down 1.1'!$I$7:$I$69</cx:f>
        <cx:lvl ptCount="63" formatCode="Standard">
          <cx:pt idx="0">8400000000</cx:pt>
        </cx:lvl>
      </cx:numDim>
    </cx:data>
    <cx:data id="8">
      <cx:numDim type="val">
        <cx:f>'Drill-Down 1.1'!$J$7:$J$69</cx:f>
        <cx:lvl ptCount="63" formatCode="Standard">
          <cx:pt idx="0">1900000000</cx:pt>
          <cx:pt idx="1">4400000000</cx:pt>
          <cx:pt idx="2">1900000000</cx:pt>
        </cx:lvl>
      </cx:numDim>
    </cx:data>
    <cx:data id="9">
      <cx:numDim type="val">
        <cx:f>'Drill-Down 1.1'!$K$7:$K$69</cx:f>
        <cx:lvl ptCount="63" formatCode="0">
          <cx:pt idx="0">50000000000</cx:pt>
          <cx:pt idx="1">50000000000</cx:pt>
          <cx:pt idx="2">25000000000</cx:pt>
          <cx:pt idx="3">50000000000</cx:pt>
          <cx:pt idx="4">23000000000</cx:pt>
          <cx:pt idx="5">50000000000</cx:pt>
          <cx:pt idx="6">50000000000</cx:pt>
          <cx:pt idx="7">50000000000</cx:pt>
          <cx:pt idx="8">30000000000</cx:pt>
          <cx:pt idx="9">50000000000</cx:pt>
          <cx:pt idx="10">30700000000</cx:pt>
          <cx:pt idx="11">50000000000</cx:pt>
          <cx:pt idx="12">20800000000</cx:pt>
          <cx:pt idx="13">50000000000</cx:pt>
          <cx:pt idx="14">25000000000</cx:pt>
          <cx:pt idx="15">25000000000</cx:pt>
          <cx:pt idx="16">25000000000</cx:pt>
          <cx:pt idx="17">30700000000</cx:pt>
          <cx:pt idx="18">50100000000</cx:pt>
          <cx:pt idx="19">50000000000</cx:pt>
          <cx:pt idx="20">16000000000</cx:pt>
          <cx:pt idx="21">26000000000</cx:pt>
          <cx:pt idx="22">30000000000</cx:pt>
          <cx:pt idx="23">25000000000</cx:pt>
          <cx:pt idx="24">30700000000</cx:pt>
          <cx:pt idx="25">30730000000</cx:pt>
          <cx:pt idx="26">50000000000</cx:pt>
          <cx:pt idx="27">26000000000</cx:pt>
          <cx:pt idx="28">50000000000</cx:pt>
          <cx:pt idx="29">24000000000</cx:pt>
          <cx:pt idx="30">12000000000</cx:pt>
          <cx:pt idx="31">50000000000</cx:pt>
          <cx:pt idx="32">26000000000</cx:pt>
          <cx:pt idx="33">26000000000</cx:pt>
          <cx:pt idx="34">16000000000</cx:pt>
          <cx:pt idx="35">23000000000</cx:pt>
          <cx:pt idx="36">20000000000</cx:pt>
          <cx:pt idx="37">20800000000</cx:pt>
          <cx:pt idx="38">25000000000</cx:pt>
          <cx:pt idx="39">30700000000</cx:pt>
          <cx:pt idx="40">20000000000</cx:pt>
          <cx:pt idx="41">28000000000</cx:pt>
          <cx:pt idx="42">75000000000</cx:pt>
          <cx:pt idx="43">25000000000</cx:pt>
          <cx:pt idx="44">50000000000</cx:pt>
          <cx:pt idx="45">50000000000</cx:pt>
          <cx:pt idx="46">26000000000</cx:pt>
          <cx:pt idx="47">30700000000</cx:pt>
          <cx:pt idx="48">28000000000</cx:pt>
          <cx:pt idx="49">50000000000</cx:pt>
          <cx:pt idx="50">30000000000</cx:pt>
          <cx:pt idx="51">24000000000</cx:pt>
          <cx:pt idx="52">28000000000</cx:pt>
          <cx:pt idx="53">50000000000</cx:pt>
          <cx:pt idx="54">50000000000</cx:pt>
          <cx:pt idx="55">25000000000</cx:pt>
          <cx:pt idx="56">30000000000</cx:pt>
          <cx:pt idx="57">50000000000</cx:pt>
          <cx:pt idx="58">38500000000</cx:pt>
          <cx:pt idx="59">30700000000</cx:pt>
          <cx:pt idx="60">50000000000</cx:pt>
          <cx:pt idx="61">26000000000</cx:pt>
          <cx:pt idx="62">50000000000</cx:pt>
        </cx:lvl>
      </cx:numDim>
    </cx:data>
    <cx:data id="10">
      <cx:numDim type="val">
        <cx:f>'Drill-Down 1.1'!$L$7:$L$69</cx:f>
        <cx:lvl ptCount="63" formatCode="Standard">
          <cx:pt idx="0">16000000000</cx:pt>
          <cx:pt idx="1">28000000000</cx:pt>
          <cx:pt idx="2">28000000000</cx:pt>
          <cx:pt idx="3">16000000000</cx:pt>
        </cx:lvl>
      </cx:numDim>
    </cx:data>
    <cx:data id="11">
      <cx:numDim type="val">
        <cx:f>'Drill-Down 1.1'!$M$7:$M$69</cx:f>
        <cx:lvl ptCount="63" formatCode="Standard">
          <cx:pt idx="0">68000000000</cx:pt>
          <cx:pt idx="1">50000000000</cx:pt>
          <cx:pt idx="2">14000000000</cx:pt>
          <cx:pt idx="3">18000000000</cx:pt>
          <cx:pt idx="4">14000000000</cx:pt>
        </cx:lvl>
      </cx:numDim>
    </cx:data>
    <cx:data id="12">
      <cx:numDim type="val">
        <cx:f>'Drill-Down 1.1'!$N$7:$N$69</cx:f>
        <cx:lvl ptCount="63" formatCode="Standard">
          <cx:pt idx="0">27000000000</cx:pt>
        </cx:lvl>
      </cx:numDim>
    </cx:data>
    <cx:data id="13">
      <cx:numDim type="val">
        <cx:f>'Drill-Down 1.1'!$O$7:$O$69</cx:f>
        <cx:lvl ptCount="63" formatCode="0">
          <cx:pt idx="0">50000000000</cx:pt>
          <cx:pt idx="1">75440000000</cx:pt>
          <cx:pt idx="2">75400000000</cx:pt>
        </cx:lvl>
      </cx:numDim>
    </cx:data>
    <cx:data id="14">
      <cx:numDim type="val">
        <cx:f>'Drill-Down 1.1'!$P$7:$P$69</cx:f>
        <cx:lvl ptCount="63" formatCode="Standard">
          <cx:pt idx="0">20000000000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de-DE" sz="1400" b="1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Drill-Down: device_count auf Blogger</a:t>
            </a:r>
            <a:r>
              <a:rPr lang="de-DE">
                <a:effectLst/>
              </a:rPr>
              <a:t> </a:t>
            </a:r>
            <a:endParaRPr lang="de-DE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boxWhisker" uniqueId="{F5B807AA-370F-4B9D-A70A-87AF96495E77}">
          <cx:tx>
            <cx:txData>
              <cx:f>'Drill-Down 1.1'!$B$6</cx:f>
              <cx:v>2003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5F233880-171E-48BF-90FC-72EED52578E2}">
          <cx:tx>
            <cx:txData>
              <cx:f>'Drill-Down 1.1'!$C$6</cx:f>
              <cx:v>2006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450B2B3-9A7B-480F-A7B6-E59E6C05298D}">
          <cx:tx>
            <cx:txData>
              <cx:f>'Drill-Down 1.1'!$D$6</cx:f>
              <cx:v>2010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0D879B27-62E1-404A-808C-26A3D307E330}">
          <cx:tx>
            <cx:txData>
              <cx:f>'Drill-Down 1.1'!$E$6</cx:f>
              <cx:v>2012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7E62DEA4-3B1A-4B54-AE98-0FF5D6C9F852}">
          <cx:tx>
            <cx:txData>
              <cx:f>'Drill-Down 1.1'!$F$6</cx:f>
              <cx:v>2014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8DB13730-5EEA-44C5-B76C-A0538E82E09E}">
          <cx:tx>
            <cx:txData>
              <cx:f>'Drill-Down 1.1'!$G$6</cx:f>
              <cx:v>2015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64B12B04-5EC9-4A46-80ED-35FF7A8F9D47}">
          <cx:tx>
            <cx:txData>
              <cx:f>'Drill-Down 1.1'!$H$6</cx:f>
              <cx:v>2016</cx:v>
            </cx:txData>
          </cx:tx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37266FD4-BB0C-42A3-AE6C-5C1592A0D03C}">
          <cx:tx>
            <cx:txData>
              <cx:f>'Drill-Down 1.1'!$I$6</cx:f>
              <cx:v>2017</cx:v>
            </cx:txData>
          </cx:tx>
          <cx:dataId val="7"/>
          <cx:layoutPr>
            <cx:visibility meanLine="0" meanMarker="1" nonoutliers="0" outliers="1"/>
            <cx:statistics quartileMethod="exclusive"/>
          </cx:layoutPr>
        </cx:series>
        <cx:series layoutId="boxWhisker" uniqueId="{19947A67-D445-45ED-B8C7-D68A69ABFC8E}">
          <cx:tx>
            <cx:txData>
              <cx:f>'Drill-Down 1.1'!$J$6</cx:f>
              <cx:v>2019</cx:v>
            </cx:txData>
          </cx:tx>
          <cx:dataId val="8"/>
          <cx:layoutPr>
            <cx:visibility meanLine="0" meanMarker="1" nonoutliers="0" outliers="1"/>
            <cx:statistics quartileMethod="exclusive"/>
          </cx:layoutPr>
        </cx:series>
        <cx:series layoutId="boxWhisker" uniqueId="{4B641148-4E61-47CF-8F7E-6E82A6480F28}">
          <cx:tx>
            <cx:txData>
              <cx:f>'Drill-Down 1.1'!$K$6</cx:f>
              <cx:v>2020</cx:v>
            </cx:txData>
          </cx:tx>
          <cx:dataId val="9"/>
          <cx:layoutPr>
            <cx:visibility meanLine="0" meanMarker="1" nonoutliers="0" outliers="1"/>
            <cx:statistics quartileMethod="exclusive"/>
          </cx:layoutPr>
        </cx:series>
        <cx:series layoutId="boxWhisker" uniqueId="{ECCDB769-B37E-40D9-A2F1-32451C714E22}">
          <cx:tx>
            <cx:txData>
              <cx:f>'Drill-Down 1.1'!$L$6</cx:f>
              <cx:v>2021</cx:v>
            </cx:txData>
          </cx:tx>
          <cx:dataId val="10"/>
          <cx:layoutPr>
            <cx:visibility meanLine="0" meanMarker="1" nonoutliers="0" outliers="1"/>
            <cx:statistics quartileMethod="exclusive"/>
          </cx:layoutPr>
        </cx:series>
        <cx:series layoutId="boxWhisker" uniqueId="{6687C015-9194-426E-8C87-FD5E3D427A4C}">
          <cx:tx>
            <cx:txData>
              <cx:f>'Drill-Down 1.1'!$M$6</cx:f>
              <cx:v>2022</cx:v>
            </cx:txData>
          </cx:tx>
          <cx:dataId val="11"/>
          <cx:layoutPr>
            <cx:visibility meanLine="0" meanMarker="1" nonoutliers="0" outliers="1"/>
            <cx:statistics quartileMethod="exclusive"/>
          </cx:layoutPr>
        </cx:series>
        <cx:series layoutId="boxWhisker" uniqueId="{D9729F6D-9BDF-436D-85F6-92C6B25D98C1}">
          <cx:tx>
            <cx:txData>
              <cx:f>'Drill-Down 1.1'!$N$6</cx:f>
              <cx:v>2024</cx:v>
            </cx:txData>
          </cx:tx>
          <cx:dataId val="12"/>
          <cx:layoutPr>
            <cx:visibility meanLine="0" meanMarker="1" nonoutliers="0" outliers="1"/>
            <cx:statistics quartileMethod="exclusive"/>
          </cx:layoutPr>
        </cx:series>
        <cx:series layoutId="boxWhisker" uniqueId="{C78F2D4E-A371-49FB-A53E-5CA01E5134B6}">
          <cx:tx>
            <cx:txData>
              <cx:f>'Drill-Down 1.1'!$O$6</cx:f>
              <cx:v>2025</cx:v>
            </cx:txData>
          </cx:tx>
          <cx:dataId val="13"/>
          <cx:layoutPr>
            <cx:visibility meanLine="0" meanMarker="1" nonoutliers="0" outliers="1"/>
            <cx:statistics quartileMethod="exclusive"/>
          </cx:layoutPr>
        </cx:series>
        <cx:series layoutId="boxWhisker" uniqueId="{0D664D5B-3A45-4E16-8CAE-01D9E38EDF00}">
          <cx:tx>
            <cx:txData>
              <cx:f>'Drill-Down 1.1'!$P$6</cx:f>
              <cx:v>2026</cx:v>
            </cx:txData>
          </cx:tx>
          <cx:dataId val="14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0500000007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/>
        <cx:title>
          <cx:tx>
            <cx:txData>
              <cx:v>device_count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device_count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2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Prognosehorizont!$G$6:$G$84</cx:f>
        <cx:lvl ptCount="79" formatCode="0">
          <cx:pt idx="0">38500000000</cx:pt>
          <cx:pt idx="1">68000000000</cx:pt>
          <cx:pt idx="2">13000000000</cx:pt>
          <cx:pt idx="3">5000000000</cx:pt>
          <cx:pt idx="4">8400000000</cx:pt>
          <cx:pt idx="5">50000000000</cx:pt>
          <cx:pt idx="6">17800000000</cx:pt>
          <cx:pt idx="7">1900000000</cx:pt>
          <cx:pt idx="8">9000000000</cx:pt>
          <cx:pt idx="9">6000000000</cx:pt>
          <cx:pt idx="10">16000000000</cx:pt>
          <cx:pt idx="11">8400000000</cx:pt>
          <cx:pt idx="12">18200000000</cx:pt>
          <cx:pt idx="13">6000000000</cx:pt>
          <cx:pt idx="14">18200000000</cx:pt>
          <cx:pt idx="15">1400000000</cx:pt>
          <cx:pt idx="16">4900000000</cx:pt>
          <cx:pt idx="17">26000000000</cx:pt>
          <cx:pt idx="18">15000000000</cx:pt>
          <cx:pt idx="19">8400000000</cx:pt>
          <cx:pt idx="20">4900000000</cx:pt>
          <cx:pt idx="21">10000000000</cx:pt>
          <cx:pt idx="22">8400000000</cx:pt>
          <cx:pt idx="23">12500000000</cx:pt>
          <cx:pt idx="24">8400000000</cx:pt>
          <cx:pt idx="25">10000000000</cx:pt>
          <cx:pt idx="26">1900000000</cx:pt>
          <cx:pt idx="27">15000000000</cx:pt>
          <cx:pt idx="28">4900000000</cx:pt>
        </cx:lvl>
      </cx:numDim>
    </cx:data>
    <cx:data id="1">
      <cx:numDim type="val">
        <cx:f>Prognosehorizont!$H$6:$H$84</cx:f>
        <cx:lvl ptCount="79" formatCode="0">
          <cx:pt idx="0">50000000000</cx:pt>
          <cx:pt idx="1">25000000000</cx:pt>
          <cx:pt idx="2">171000000</cx:pt>
          <cx:pt idx="3">400000000</cx:pt>
          <cx:pt idx="4">16400000000</cx:pt>
          <cx:pt idx="5">19400000000</cx:pt>
          <cx:pt idx="6">10000000</cx:pt>
          <cx:pt idx="7">3300000000</cx:pt>
          <cx:pt idx="8">8700000</cx:pt>
          <cx:pt idx="9">42100000000</cx:pt>
          <cx:pt idx="10">25000000000</cx:pt>
          <cx:pt idx="11">14400000000</cx:pt>
          <cx:pt idx="12">22900000000</cx:pt>
          <cx:pt idx="13">15000000000</cx:pt>
          <cx:pt idx="14">15000000000</cx:pt>
          <cx:pt idx="15">4880000000</cx:pt>
          <cx:pt idx="16">14400000000</cx:pt>
          <cx:pt idx="17">22900000000</cx:pt>
          <cx:pt idx="18">6000000000</cx:pt>
          <cx:pt idx="19">8400000000</cx:pt>
          <cx:pt idx="20">16000000000</cx:pt>
          <cx:pt idx="21">6400000000</cx:pt>
          <cx:pt idx="22">50000000000</cx:pt>
          <cx:pt idx="23">6400000000</cx:pt>
          <cx:pt idx="24">400000000</cx:pt>
          <cx:pt idx="25">3300000000</cx:pt>
          <cx:pt idx="26">34800000000</cx:pt>
          <cx:pt idx="27">15000000000000</cx:pt>
        </cx:lvl>
      </cx:numDim>
    </cx:data>
    <cx:data id="2">
      <cx:numDim type="val">
        <cx:f>Prognosehorizont!$I$6:$I$84</cx:f>
        <cx:lvl ptCount="79" formatCode="0">
          <cx:pt idx="0">6380000000</cx:pt>
          <cx:pt idx="1">20000000000</cx:pt>
          <cx:pt idx="2">8400000000</cx:pt>
          <cx:pt idx="3">25000000000</cx:pt>
          <cx:pt idx="4">15000000000</cx:pt>
          <cx:pt idx="5">21200000000</cx:pt>
          <cx:pt idx="6">25000000000</cx:pt>
          <cx:pt idx="7">30700000000</cx:pt>
          <cx:pt idx="8">50000000000</cx:pt>
          <cx:pt idx="9">50000000000</cx:pt>
          <cx:pt idx="10">50000000000</cx:pt>
          <cx:pt idx="11">26000000000</cx:pt>
          <cx:pt idx="12">25000000000</cx:pt>
          <cx:pt idx="13">30700000000</cx:pt>
          <cx:pt idx="14">250000000</cx:pt>
          <cx:pt idx="15">2000000000000</cx:pt>
          <cx:pt idx="16">30730000000</cx:pt>
          <cx:pt idx="17">50000000000</cx:pt>
          <cx:pt idx="18">50000000000</cx:pt>
          <cx:pt idx="19">8700000000</cx:pt>
          <cx:pt idx="20">7500000000</cx:pt>
          <cx:pt idx="21">30000000000</cx:pt>
          <cx:pt idx="22">9000000000</cx:pt>
          <cx:pt idx="23">2000000000</cx:pt>
          <cx:pt idx="24">6380000000</cx:pt>
          <cx:pt idx="25">20000000000</cx:pt>
          <cx:pt idx="26">11200000000</cx:pt>
          <cx:pt idx="27">28400000000</cx:pt>
          <cx:pt idx="28">20000000000</cx:pt>
          <cx:pt idx="29">25000000000</cx:pt>
          <cx:pt idx="30">30700000000</cx:pt>
          <cx:pt idx="31">250000000</cx:pt>
          <cx:pt idx="32">3750000000</cx:pt>
          <cx:pt idx="33">25000000000</cx:pt>
          <cx:pt idx="34">20000000000</cx:pt>
          <cx:pt idx="35">1500000000</cx:pt>
          <cx:pt idx="36">1900000</cx:pt>
          <cx:pt idx="37">5400000000</cx:pt>
          <cx:pt idx="38">11200000000</cx:pt>
          <cx:pt idx="39">28400000000</cx:pt>
          <cx:pt idx="40">5400000000</cx:pt>
          <cx:pt idx="41">30700000000</cx:pt>
          <cx:pt idx="42">173400000</cx:pt>
          <cx:pt idx="43">245000000</cx:pt>
          <cx:pt idx="44">15400000000</cx:pt>
          <cx:pt idx="45">30000000000</cx:pt>
          <cx:pt idx="46">20000000000</cx:pt>
          <cx:pt idx="47">25000000000</cx:pt>
          <cx:pt idx="48">50000000000</cx:pt>
          <cx:pt idx="49">1500000000</cx:pt>
          <cx:pt idx="50">210000000</cx:pt>
          <cx:pt idx="51">6380000000</cx:pt>
          <cx:pt idx="52">20000000000</cx:pt>
          <cx:pt idx="53">4920000000</cx:pt>
          <cx:pt idx="54">6400000000</cx:pt>
          <cx:pt idx="55">25000000000</cx:pt>
          <cx:pt idx="56">30000000000</cx:pt>
          <cx:pt idx="57">15410000000</cx:pt>
          <cx:pt idx="58">31000000000</cx:pt>
          <cx:pt idx="59">38500000000</cx:pt>
          <cx:pt idx="60">50000000000</cx:pt>
          <cx:pt idx="61">1000000000</cx:pt>
          <cx:pt idx="62">50000000000</cx:pt>
          <cx:pt idx="63">42100000000</cx:pt>
          <cx:pt idx="64">20000000000</cx:pt>
          <cx:pt idx="65">50000000000</cx:pt>
        </cx:lvl>
      </cx:numDim>
    </cx:data>
    <cx:data id="3">
      <cx:numDim type="val">
        <cx:f>Prognosehorizont!$J$6:$J$84</cx:f>
        <cx:lvl ptCount="79" formatCode="0">
          <cx:pt idx="0">50000000000</cx:pt>
          <cx:pt idx="1">250000000</cx:pt>
          <cx:pt idx="2">45000000000</cx:pt>
          <cx:pt idx="3">30700000000</cx:pt>
          <cx:pt idx="4">600000000000</cx:pt>
          <cx:pt idx="5">13900000000</cx:pt>
          <cx:pt idx="6">23200000000</cx:pt>
          <cx:pt idx="7">150000000</cx:pt>
          <cx:pt idx="8">63000000</cx:pt>
          <cx:pt idx="9">34000000000</cx:pt>
          <cx:pt idx="10">24000000000</cx:pt>
          <cx:pt idx="11">50000000000</cx:pt>
          <cx:pt idx="12">50000000000</cx:pt>
          <cx:pt idx="13">8700000000</cx:pt>
          <cx:pt idx="14">34800000000</cx:pt>
          <cx:pt idx="15">20000000000</cx:pt>
          <cx:pt idx="16">4000000000</cx:pt>
          <cx:pt idx="17">250000000</cx:pt>
          <cx:pt idx="18">20400000000</cx:pt>
          <cx:pt idx="19">3030000000</cx:pt>
          <cx:pt idx="20">4000000000</cx:pt>
          <cx:pt idx="21">25000000000</cx:pt>
          <cx:pt idx="22">34000000000</cx:pt>
          <cx:pt idx="23">30700000000</cx:pt>
          <cx:pt idx="24">25000000000</cx:pt>
          <cx:pt idx="25">26000000000</cx:pt>
          <cx:pt idx="26">24000000000</cx:pt>
          <cx:pt idx="27">30700000000</cx:pt>
          <cx:pt idx="28">8700000000</cx:pt>
          <cx:pt idx="29">34800000000</cx:pt>
          <cx:pt idx="30">150000000</cx:pt>
          <cx:pt idx="31">50000000000</cx:pt>
          <cx:pt idx="32">263000000000</cx:pt>
          <cx:pt idx="33">50000000000</cx:pt>
          <cx:pt idx="34">26000000000</cx:pt>
          <cx:pt idx="35">28000000000</cx:pt>
          <cx:pt idx="36">50000000000</cx:pt>
          <cx:pt idx="37">50000000000</cx:pt>
          <cx:pt idx="38">27000000000</cx:pt>
          <cx:pt idx="39">180000000</cx:pt>
          <cx:pt idx="40">26660000000</cx:pt>
          <cx:pt idx="41">20800000000</cx:pt>
          <cx:pt idx="42">442000000</cx:pt>
          <cx:pt idx="43">411000000</cx:pt>
          <cx:pt idx="44">250000000</cx:pt>
          <cx:pt idx="45">9400000</cx:pt>
          <cx:pt idx="46">25000000000</cx:pt>
          <cx:pt idx="47">30700000000</cx:pt>
          <cx:pt idx="48">20000000000</cx:pt>
          <cx:pt idx="49">20800000000</cx:pt>
          <cx:pt idx="50">411000000</cx:pt>
          <cx:pt idx="51">200000000000</cx:pt>
          <cx:pt idx="52">30700000000</cx:pt>
          <cx:pt idx="53">28000000000</cx:pt>
          <cx:pt idx="54">26000000000</cx:pt>
          <cx:pt idx="55">1900000000</cx:pt>
          <cx:pt idx="56">50100000000</cx:pt>
        </cx:lvl>
      </cx:numDim>
    </cx:data>
    <cx:data id="4">
      <cx:numDim type="val">
        <cx:f>Prognosehorizont!$K$6:$K$84</cx:f>
        <cx:lvl ptCount="79" formatCode="0">
          <cx:pt idx="0">1900000000</cx:pt>
          <cx:pt idx="1">26000000000</cx:pt>
          <cx:pt idx="2">23000000000</cx:pt>
          <cx:pt idx="3">50000000000</cx:pt>
          <cx:pt idx="4">50000000000</cx:pt>
          <cx:pt idx="5">50000000000</cx:pt>
          <cx:pt idx="6">20800000000</cx:pt>
          <cx:pt idx="7">25000000000</cx:pt>
          <cx:pt idx="8">26000000000</cx:pt>
          <cx:pt idx="9">25400000000</cx:pt>
          <cx:pt idx="10">50100000000</cx:pt>
          <cx:pt idx="11">28000000000</cx:pt>
          <cx:pt idx="12">16000000000</cx:pt>
          <cx:pt idx="13">28000000000</cx:pt>
          <cx:pt idx="14">31000000000</cx:pt>
          <cx:pt idx="15">50000000000</cx:pt>
          <cx:pt idx="16">42100000000</cx:pt>
          <cx:pt idx="17">12500000000</cx:pt>
          <cx:pt idx="18">2000000000</cx:pt>
          <cx:pt idx="19">28000000000</cx:pt>
          <cx:pt idx="20">134000000000</cx:pt>
          <cx:pt idx="21">23000000000</cx:pt>
          <cx:pt idx="22">16000000000</cx:pt>
          <cx:pt idx="23">42100000000</cx:pt>
          <cx:pt idx="24">16000000000</cx:pt>
          <cx:pt idx="25">23000000000</cx:pt>
          <cx:pt idx="26">7000000000</cx:pt>
          <cx:pt idx="27">28000000000</cx:pt>
          <cx:pt idx="28">20800000000</cx:pt>
          <cx:pt idx="29">200000000000</cx:pt>
          <cx:pt idx="30">25000000000</cx:pt>
          <cx:pt idx="31">20800000000</cx:pt>
          <cx:pt idx="32">50000000000</cx:pt>
          <cx:pt idx="33">42100000000</cx:pt>
          <cx:pt idx="34">18000000000</cx:pt>
          <cx:pt idx="35">1500000000</cx:pt>
          <cx:pt idx="36">25000000000</cx:pt>
          <cx:pt idx="37">20800000000</cx:pt>
          <cx:pt idx="38">2000000000</cx:pt>
          <cx:pt idx="39">26000000000</cx:pt>
          <cx:pt idx="40">28000000000</cx:pt>
          <cx:pt idx="41">50000000000</cx:pt>
          <cx:pt idx="42">100000000</cx:pt>
          <cx:pt idx="43">42100000000</cx:pt>
          <cx:pt idx="44">26000000000</cx:pt>
          <cx:pt idx="45">50000000000</cx:pt>
          <cx:pt idx="46">16000000000</cx:pt>
          <cx:pt idx="47">38500000000</cx:pt>
          <cx:pt idx="48">50000000000</cx:pt>
          <cx:pt idx="49">92000000</cx:pt>
          <cx:pt idx="50">22000000000</cx:pt>
          <cx:pt idx="51">25000000</cx:pt>
          <cx:pt idx="52">50000000000</cx:pt>
          <cx:pt idx="53">200000000000</cx:pt>
          <cx:pt idx="54">50000000000</cx:pt>
          <cx:pt idx="55">13500000000</cx:pt>
          <cx:pt idx="56">250000000</cx:pt>
          <cx:pt idx="57">228000000</cx:pt>
          <cx:pt idx="58">30730000000</cx:pt>
          <cx:pt idx="59">250000000</cx:pt>
          <cx:pt idx="60">9700000000</cx:pt>
          <cx:pt idx="61">13500000000</cx:pt>
          <cx:pt idx="62">50000000000</cx:pt>
          <cx:pt idx="63">134000000000</cx:pt>
          <cx:pt idx="64">13500000000</cx:pt>
          <cx:pt idx="65">4400000000</cx:pt>
          <cx:pt idx="66">380000000</cx:pt>
          <cx:pt idx="67">30000000000</cx:pt>
          <cx:pt idx="68">30700000000</cx:pt>
          <cx:pt idx="69">28000000000</cx:pt>
          <cx:pt idx="70">50000000000</cx:pt>
          <cx:pt idx="71">4000000000</cx:pt>
          <cx:pt idx="72">13000000000</cx:pt>
          <cx:pt idx="73">3500000000</cx:pt>
          <cx:pt idx="74">411000000</cx:pt>
          <cx:pt idx="75">646000000</cx:pt>
          <cx:pt idx="76">9700000000</cx:pt>
          <cx:pt idx="77">200000000000</cx:pt>
          <cx:pt idx="78">50100000000</cx:pt>
        </cx:lvl>
      </cx:numDim>
    </cx:data>
    <cx:data id="5">
      <cx:numDim type="val">
        <cx:f>Prognosehorizont!$L$6:$L$84</cx:f>
        <cx:lvl ptCount="79" formatCode="0">
          <cx:pt idx="0">50000000000</cx:pt>
          <cx:pt idx="1">50000000000</cx:pt>
          <cx:pt idx="2">50000000000</cx:pt>
          <cx:pt idx="3">250000000</cx:pt>
          <cx:pt idx="4">30000000000</cx:pt>
          <cx:pt idx="5">212000000000</cx:pt>
          <cx:pt idx="6">50000000000</cx:pt>
          <cx:pt idx="7">50000000000</cx:pt>
          <cx:pt idx="8">26000000000</cx:pt>
          <cx:pt idx="9">50000000000</cx:pt>
          <cx:pt idx="10">200000000000</cx:pt>
          <cx:pt idx="11">212000000000</cx:pt>
          <cx:pt idx="12">27900000000</cx:pt>
          <cx:pt idx="13">25000000000</cx:pt>
          <cx:pt idx="14">100000000</cx:pt>
          <cx:pt idx="15">25000000000</cx:pt>
          <cx:pt idx="16">187200000</cx:pt>
          <cx:pt idx="17">5400000000</cx:pt>
          <cx:pt idx="18">152000000</cx:pt>
          <cx:pt idx="19">50100000000</cx:pt>
          <cx:pt idx="20">700000000</cx:pt>
          <cx:pt idx="21">50100000000</cx:pt>
          <cx:pt idx="22">26000000000</cx:pt>
          <cx:pt idx="23">28000000000</cx:pt>
          <cx:pt idx="24">50000000000</cx:pt>
          <cx:pt idx="25">50100000000</cx:pt>
          <cx:pt idx="26">514000000</cx:pt>
          <cx:pt idx="27">30000000000</cx:pt>
          <cx:pt idx="28">50100000000</cx:pt>
          <cx:pt idx="29">1530000000</cx:pt>
          <cx:pt idx="30">25000000000</cx:pt>
          <cx:pt idx="31">50000000000</cx:pt>
          <cx:pt idx="32">24000000000</cx:pt>
          <cx:pt idx="33">50000000000</cx:pt>
          <cx:pt idx="34">26000000000</cx:pt>
          <cx:pt idx="35">35820000000</cx:pt>
          <cx:pt idx="36">50000000000</cx:pt>
          <cx:pt idx="37">5400000000</cx:pt>
          <cx:pt idx="38">20000000000</cx:pt>
          <cx:pt idx="39">8000000000</cx:pt>
          <cx:pt idx="40">76000000000</cx:pt>
          <cx:pt idx="41">5000000000</cx:pt>
          <cx:pt idx="42">24000000000</cx:pt>
          <cx:pt idx="43">20800000000</cx:pt>
          <cx:pt idx="44">28000000000</cx:pt>
          <cx:pt idx="45">25000000000</cx:pt>
          <cx:pt idx="46">20800000000</cx:pt>
          <cx:pt idx="47">28000000000000</cx:pt>
        </cx:lvl>
      </cx:numDim>
    </cx:data>
    <cx:data id="6">
      <cx:numDim type="val">
        <cx:f>Prognosehorizont!$M$6:$M$84</cx:f>
        <cx:lvl ptCount="79" formatCode="0">
          <cx:pt idx="0">25000000000</cx:pt>
          <cx:pt idx="1">12000000000</cx:pt>
          <cx:pt idx="2">24000000000</cx:pt>
          <cx:pt idx="3">30000000000</cx:pt>
          <cx:pt idx="4">30100000000</cx:pt>
          <cx:pt idx="5">50000000000</cx:pt>
          <cx:pt idx="6">30900000000</cx:pt>
          <cx:pt idx="7">2000000000</cx:pt>
          <cx:pt idx="8">30000000000</cx:pt>
          <cx:pt idx="9">26000000000</cx:pt>
          <cx:pt idx="10">50000000000</cx:pt>
          <cx:pt idx="11">200000000000</cx:pt>
          <cx:pt idx="12">212000000000</cx:pt>
          <cx:pt idx="13">28100000000</cx:pt>
          <cx:pt idx="14">50000000000</cx:pt>
          <cx:pt idx="15">8700000000</cx:pt>
          <cx:pt idx="16">28000000000</cx:pt>
          <cx:pt idx="17">20000000000</cx:pt>
          <cx:pt idx="18">50000000000</cx:pt>
          <cx:pt idx="19">35000000</cx:pt>
          <cx:pt idx="20">26000000000</cx:pt>
          <cx:pt idx="21">25010000000</cx:pt>
          <cx:pt idx="22">12500000000</cx:pt>
          <cx:pt idx="23">111000000000</cx:pt>
          <cx:pt idx="24">28000000000</cx:pt>
          <cx:pt idx="25">26000000000</cx:pt>
          <cx:pt idx="26">50000000000</cx:pt>
          <cx:pt idx="27">488000000000</cx:pt>
          <cx:pt idx="28">1100000000</cx:pt>
          <cx:pt idx="29">26000000000</cx:pt>
          <cx:pt idx="30">50000000000</cx:pt>
          <cx:pt idx="31">200000000000</cx:pt>
          <cx:pt idx="32">212000000000</cx:pt>
          <cx:pt idx="33">28000000000</cx:pt>
          <cx:pt idx="34">500</cx:pt>
          <cx:pt idx="35">250000000</cx:pt>
          <cx:pt idx="36">26000000000</cx:pt>
          <cx:pt idx="37">220000000</cx:pt>
          <cx:pt idx="38">28000000000</cx:pt>
          <cx:pt idx="39">42620000000</cx:pt>
          <cx:pt idx="40">12500000000</cx:pt>
          <cx:pt idx="41">50000000000</cx:pt>
          <cx:pt idx="42">50000000000</cx:pt>
          <cx:pt idx="43">200000000000</cx:pt>
          <cx:pt idx="44">8000000000</cx:pt>
        </cx:lvl>
      </cx:numDim>
    </cx:data>
    <cx:data id="7">
      <cx:numDim type="val">
        <cx:f>Prognosehorizont!$N$6:$N$84</cx:f>
        <cx:lvl ptCount="79" formatCode="0">
          <cx:pt idx="0">20000000000</cx:pt>
          <cx:pt idx="1">34200000000</cx:pt>
          <cx:pt idx="2">75440000000</cx:pt>
          <cx:pt idx="3">25000000000</cx:pt>
          <cx:pt idx="4">80000000000</cx:pt>
          <cx:pt idx="5">75440000000</cx:pt>
          <cx:pt idx="6">75400000000</cx:pt>
          <cx:pt idx="7">24000000000</cx:pt>
          <cx:pt idx="8">29000000000</cx:pt>
          <cx:pt idx="9">25000000000</cx:pt>
          <cx:pt idx="10">11400000000</cx:pt>
          <cx:pt idx="11">13700000000</cx:pt>
          <cx:pt idx="12">5800000000</cx:pt>
          <cx:pt idx="13">1300000000</cx:pt>
          <cx:pt idx="14">5600000000</cx:pt>
          <cx:pt idx="15">1400000000</cx:pt>
          <cx:pt idx="16">10900000000</cx:pt>
          <cx:pt idx="17">24000000000</cx:pt>
          <cx:pt idx="18">51110000000</cx:pt>
        </cx:lvl>
      </cx:numDim>
    </cx:data>
    <cx:data id="8">
      <cx:numDim type="val">
        <cx:f>Prognosehorizont!$O$6:$O$84</cx:f>
        <cx:lvl ptCount="79" formatCode="0">
          <cx:pt idx="0">25000000000</cx:pt>
          <cx:pt idx="1">50000000000</cx:pt>
          <cx:pt idx="2">36400000000</cx:pt>
          <cx:pt idx="3">11300000000</cx:pt>
          <cx:pt idx="4">2600000000</cx:pt>
          <cx:pt idx="5">1300000000</cx:pt>
          <cx:pt idx="6">800000000</cx:pt>
          <cx:pt idx="7">10100000000</cx:pt>
          <cx:pt idx="8">4000000</cx:pt>
          <cx:pt idx="9">10300000000</cx:pt>
          <cx:pt idx="10">14000000000</cx:pt>
          <cx:pt idx="11">14000000000</cx:pt>
          <cx:pt idx="12">75400000000</cx:pt>
          <cx:pt idx="13">500000000</cx:pt>
          <cx:pt idx="14">500000000</cx:pt>
          <cx:pt idx="15">75400000000</cx:pt>
          <cx:pt idx="16">36400000000</cx:pt>
          <cx:pt idx="17">11300000000</cx:pt>
          <cx:pt idx="18">2600000000</cx:pt>
          <cx:pt idx="19">1300000000</cx:pt>
          <cx:pt idx="20">800000000</cx:pt>
          <cx:pt idx="21">10100000000</cx:pt>
          <cx:pt idx="22">4000000</cx:pt>
          <cx:pt idx="23">10300000000</cx:pt>
          <cx:pt idx="24">62120000000</cx:pt>
          <cx:pt idx="25">75400000000</cx:pt>
          <cx:pt idx="26">75400000000</cx:pt>
        </cx:lvl>
      </cx:numDim>
    </cx:data>
    <cx:data id="9">
      <cx:numDim type="val">
        <cx:f>Prognosehorizont!$P$6:$P$84</cx:f>
        <cx:lvl ptCount="79" formatCode="0">
          <cx:pt idx="0">28000000000</cx:pt>
          <cx:pt idx="1">50000000000</cx:pt>
          <cx:pt idx="2">50000000000</cx:pt>
          <cx:pt idx="3">50000000000</cx:pt>
          <cx:pt idx="4">50000000000</cx:pt>
          <cx:pt idx="5">5135000000</cx:pt>
          <cx:pt idx="6">4900000000</cx:pt>
          <cx:pt idx="7">25000000000</cx:pt>
          <cx:pt idx="8">50000000000</cx:pt>
          <cx:pt idx="9">27000000000</cx:pt>
          <cx:pt idx="10">50000000000</cx:pt>
          <cx:pt idx="11">24000000000</cx:pt>
          <cx:pt idx="12">12000000000</cx:pt>
          <cx:pt idx="13">20000000000</cx:pt>
          <cx:pt idx="14">4500000000</cx:pt>
          <cx:pt idx="15">24000000000</cx:pt>
          <cx:pt idx="16">12000000000</cx:pt>
          <cx:pt idx="17">50000000000</cx:pt>
          <cx:pt idx="18">75440000000</cx:pt>
          <cx:pt idx="19">6000000000</cx:pt>
          <cx:pt idx="20">50000000000</cx:pt>
          <cx:pt idx="21">75400000000</cx:pt>
        </cx:lvl>
      </cx:numDim>
    </cx:data>
    <cx:data id="10">
      <cx:numDim type="val">
        <cx:f>Prognosehorizont!$Q$6:$Q$84</cx:f>
        <cx:lvl ptCount="79" formatCode="0">
          <cx:pt idx="0">50000000000</cx:pt>
          <cx:pt idx="1">1300000000</cx:pt>
          <cx:pt idx="2">27000000000</cx:pt>
          <cx:pt idx="3">2200000000</cx:pt>
          <cx:pt idx="4">50000000000</cx:pt>
          <cx:pt idx="5">2000000000</cx:pt>
        </cx:lvl>
      </cx:numDim>
    </cx:data>
    <cx:data id="11">
      <cx:numDim type="val">
        <cx:f>Prognosehorizont!$R$6:$R$84</cx:f>
        <cx:lvl ptCount="79" formatCode="0">
          <cx:pt idx="0">500000000</cx:pt>
          <cx:pt idx="1">50000000000</cx:pt>
        </cx:lvl>
      </cx:numDim>
    </cx:data>
    <cx:data id="12">
      <cx:numDim type="val">
        <cx:f>Prognosehorizont!$S$6:$S$84</cx:f>
        <cx:lvl ptCount="79" formatCode="0">
          <cx:pt idx="0">2000000000</cx:pt>
          <cx:pt idx="1">500000000</cx:pt>
          <cx:pt idx="2">2000000000</cx:pt>
        </cx:lvl>
      </cx:numDim>
    </cx:data>
    <cx:data id="13">
      <cx:numDim type="val">
        <cx:f>Prognosehorizont!$T$6:$T$84</cx:f>
        <cx:lvl ptCount="79" formatCode="0">
          <cx:pt idx="0">500000000</cx:pt>
        </cx:lvl>
      </cx:numDim>
    </cx:data>
  </cx:chartData>
  <cx:chart>
    <cx:title pos="t" align="ctr" overlay="0">
      <cx:tx>
        <cx:txData>
          <cx:v>Prognosehorizont: Zeitspanne zwischen prognosis_year und publication_year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Prognosehorizont: Zeitspanne zwischen prognosis_year und publication_year</a:t>
          </a:r>
        </a:p>
      </cx:txPr>
    </cx:title>
    <cx:plotArea>
      <cx:plotAreaRegion>
        <cx:series layoutId="boxWhisker" uniqueId="{34AD9426-FFD6-4F45-94EB-34415B1A1FA3}">
          <cx:tx>
            <cx:txData>
              <cx:f>Prognosehorizont!$G$5</cx:f>
              <cx:v>0</cx:v>
            </cx:txData>
          </cx:tx>
          <cx:dataId val="0"/>
          <cx:layoutPr>
            <cx:visibility meanLine="0" meanMarker="1" nonoutliers="0" outliers="0"/>
            <cx:statistics quartileMethod="inclusive"/>
          </cx:layoutPr>
        </cx:series>
        <cx:series layoutId="boxWhisker" uniqueId="{48D93A6F-D0D4-4665-9FE0-C0648DEFFCE0}">
          <cx:tx>
            <cx:txData>
              <cx:f>Prognosehorizont!$H$5</cx:f>
              <cx:v>1</cx:v>
            </cx:txData>
          </cx:tx>
          <cx:dataId val="1"/>
          <cx:layoutPr>
            <cx:visibility meanLine="0" meanMarker="1" nonoutliers="0" outliers="0"/>
            <cx:statistics quartileMethod="inclusive"/>
          </cx:layoutPr>
        </cx:series>
        <cx:series layoutId="boxWhisker" uniqueId="{30C1A8C8-AB1F-49AF-8C0B-464BB1C04157}">
          <cx:tx>
            <cx:txData>
              <cx:f>Prognosehorizont!$I$5</cx:f>
              <cx:v>2</cx:v>
            </cx:txData>
          </cx:tx>
          <cx:dataId val="2"/>
          <cx:layoutPr>
            <cx:visibility meanLine="0" meanMarker="1" nonoutliers="0" outliers="0"/>
            <cx:statistics quartileMethod="inclusive"/>
          </cx:layoutPr>
        </cx:series>
        <cx:series layoutId="boxWhisker" uniqueId="{65F8A5AF-7246-4D71-889E-797F354FEC1E}">
          <cx:tx>
            <cx:txData>
              <cx:f>Prognosehorizont!$J$5</cx:f>
              <cx:v>3</cx:v>
            </cx:txData>
          </cx:tx>
          <cx:dataId val="3"/>
          <cx:layoutPr>
            <cx:visibility meanLine="0" meanMarker="1" nonoutliers="0" outliers="0"/>
            <cx:statistics quartileMethod="inclusive"/>
          </cx:layoutPr>
        </cx:series>
        <cx:series layoutId="boxWhisker" uniqueId="{18D066D2-D34C-4D02-BC91-3758D17574F9}">
          <cx:tx>
            <cx:txData>
              <cx:f>Prognosehorizont!$K$5</cx:f>
              <cx:v>4</cx:v>
            </cx:txData>
          </cx:tx>
          <cx:dataId val="4"/>
          <cx:layoutPr>
            <cx:visibility meanLine="0" meanMarker="1" nonoutliers="0" outliers="0"/>
            <cx:statistics quartileMethod="inclusive"/>
          </cx:layoutPr>
        </cx:series>
        <cx:series layoutId="boxWhisker" uniqueId="{F476F238-426E-45B9-82A3-5FE78024E44D}">
          <cx:tx>
            <cx:txData>
              <cx:f>Prognosehorizont!$L$5</cx:f>
              <cx:v>5</cx:v>
            </cx:txData>
          </cx:tx>
          <cx:dataId val="5"/>
          <cx:layoutPr>
            <cx:visibility meanLine="0" meanMarker="1" nonoutliers="0" outliers="0"/>
            <cx:statistics quartileMethod="inclusive"/>
          </cx:layoutPr>
        </cx:series>
        <cx:series layoutId="boxWhisker" uniqueId="{DAC781BE-5E87-4871-BA79-28E9B067BDCF}">
          <cx:tx>
            <cx:txData>
              <cx:f>Prognosehorizont!$M$5</cx:f>
              <cx:v>6</cx:v>
            </cx:txData>
          </cx:tx>
          <cx:dataId val="6"/>
          <cx:layoutPr>
            <cx:visibility meanLine="0" meanMarker="1" nonoutliers="0" outliers="0"/>
            <cx:statistics quartileMethod="inclusive"/>
          </cx:layoutPr>
        </cx:series>
        <cx:series layoutId="boxWhisker" uniqueId="{623BCF98-E872-4B75-8AEA-16985A0B9885}">
          <cx:tx>
            <cx:txData>
              <cx:f>Prognosehorizont!$N$5</cx:f>
              <cx:v>7</cx:v>
            </cx:txData>
          </cx:tx>
          <cx:dataId val="7"/>
          <cx:layoutPr>
            <cx:visibility meanLine="0" meanMarker="1" nonoutliers="0" outliers="0"/>
            <cx:statistics quartileMethod="inclusive"/>
          </cx:layoutPr>
        </cx:series>
        <cx:series layoutId="boxWhisker" uniqueId="{D6A00DE8-E434-46E0-B642-5B7F99FA7C88}">
          <cx:tx>
            <cx:txData>
              <cx:f>Prognosehorizont!$O$5</cx:f>
              <cx:v>8</cx:v>
            </cx:txData>
          </cx:tx>
          <cx:dataId val="8"/>
          <cx:layoutPr>
            <cx:visibility meanLine="0" meanMarker="1" nonoutliers="0" outliers="0"/>
            <cx:statistics quartileMethod="inclusive"/>
          </cx:layoutPr>
        </cx:series>
        <cx:series layoutId="boxWhisker" uniqueId="{A7AB1CDF-B7EE-4953-A183-114F04C7AD09}">
          <cx:tx>
            <cx:txData>
              <cx:f>Prognosehorizont!$P$5</cx:f>
              <cx:v>9</cx:v>
            </cx:txData>
          </cx:tx>
          <cx:dataId val="9"/>
          <cx:layoutPr>
            <cx:visibility meanLine="0" meanMarker="1" nonoutliers="0" outliers="0"/>
            <cx:statistics quartileMethod="inclusive"/>
          </cx:layoutPr>
        </cx:series>
        <cx:series layoutId="boxWhisker" uniqueId="{3E837788-5966-4E74-818C-6FFA6A94A121}">
          <cx:tx>
            <cx:txData>
              <cx:f>Prognosehorizont!$Q$5</cx:f>
              <cx:v>10</cx:v>
            </cx:txData>
          </cx:tx>
          <cx:dataId val="10"/>
          <cx:layoutPr>
            <cx:visibility meanLine="0" meanMarker="1" nonoutliers="0" outliers="0"/>
            <cx:statistics quartileMethod="inclusive"/>
          </cx:layoutPr>
        </cx:series>
        <cx:series layoutId="boxWhisker" uniqueId="{4BCFE752-3173-40B0-98E2-803C86E255F4}">
          <cx:tx>
            <cx:txData>
              <cx:f>Prognosehorizont!$R$5</cx:f>
              <cx:v>11</cx:v>
            </cx:txData>
          </cx:tx>
          <cx:dataId val="11"/>
          <cx:layoutPr>
            <cx:visibility meanLine="0" meanMarker="1" nonoutliers="0" outliers="0"/>
            <cx:statistics quartileMethod="inclusive"/>
          </cx:layoutPr>
        </cx:series>
        <cx:series layoutId="boxWhisker" uniqueId="{76BC4A1F-2665-496C-99F8-655B931A7871}">
          <cx:tx>
            <cx:txData>
              <cx:f>Prognosehorizont!$S$5</cx:f>
              <cx:v>12</cx:v>
            </cx:txData>
          </cx:tx>
          <cx:dataId val="12"/>
          <cx:layoutPr>
            <cx:visibility meanLine="0" meanMarker="1" nonoutliers="0" outliers="0"/>
            <cx:statistics quartileMethod="inclusive"/>
          </cx:layoutPr>
        </cx:series>
        <cx:series layoutId="boxWhisker" uniqueId="{E6F7A34F-92A2-497C-860A-111A5FF1DE2C}">
          <cx:tx>
            <cx:txData>
              <cx:f>Prognosehorizont!$T$5</cx:f>
              <cx:v>13</cx:v>
            </cx:txData>
          </cx:tx>
          <cx:dataId val="13"/>
          <cx:layoutPr>
            <cx:visibility meanLine="0" meanMarker="1" nonoutliers="0" outliers="0"/>
            <cx:statistics quartileMethod="inclusive"/>
          </cx:layoutPr>
        </cx:series>
      </cx:plotAreaRegion>
      <cx:axis id="0" hidden="1">
        <cx:catScaling gapWidth="0"/>
        <cx:title>
          <cx:tx>
            <cx:txData>
              <cx:v>Horizont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Horizont</a:t>
              </a:r>
            </a:p>
          </cx:txPr>
        </cx:title>
        <cx:tickLabels/>
      </cx:axis>
      <cx:axis id="1">
        <cx:valScaling max="90000000000"/>
        <cx:title>
          <cx:tx>
            <cx:txData>
              <cx:v>device_count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device_count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2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'Prognoseerfüllung 1'!$J$8:$J$17</cx:f>
        <cx:lvl ptCount="10" formatCode="0">
          <cx:pt idx="0">15055000000</cx:pt>
        </cx:lvl>
      </cx:numDim>
    </cx:data>
    <cx:data id="1">
      <cx:numDim type="val">
        <cx:f>'Prognoseerfüllung 1'!$K$8:$K$17</cx:f>
        <cx:lvl ptCount="10" formatCode="0">
          <cx:pt idx="0">11223333333.3333</cx:pt>
          <cx:pt idx="1">13605666666.666666</cx:pt>
          <cx:pt idx="2">9123333333.3333302</cx:pt>
          <cx:pt idx="3">9123333333.3333302</cx:pt>
          <cx:pt idx="4">13566666666.666666</cx:pt>
          <cx:pt idx="5">7376666666.666666</cx:pt>
        </cx:lvl>
      </cx:numDim>
    </cx:data>
    <cx:data id="2">
      <cx:numDim type="val">
        <cx:f>'Prognoseerfüllung 1'!$L$8:$L$17</cx:f>
        <cx:lvl ptCount="10" formatCode="0">
          <cx:pt idx="0">80977272727.27272</cx:pt>
          <cx:pt idx="1">75477272727.27272</cx:pt>
          <cx:pt idx="2">75477272727.27272</cx:pt>
          <cx:pt idx="3">75477272727.27272</cx:pt>
          <cx:pt idx="4">83877272727.27272</cx:pt>
          <cx:pt idx="5">75477272727.27272</cx:pt>
          <cx:pt idx="6">86377272727.27272</cx:pt>
        </cx:lvl>
      </cx:numDim>
    </cx:data>
    <cx:data id="3">
      <cx:numDim type="val">
        <cx:f>'Prognoseerfüllung 1'!$M$8:$M$17</cx:f>
        <cx:lvl ptCount="10" formatCode="0">
          <cx:pt idx="0">21771428571.4286</cx:pt>
          <cx:pt idx="1">3971428571.4285698</cx:pt>
          <cx:pt idx="2">21771428571.4286</cx:pt>
          <cx:pt idx="3">21771428571.4286</cx:pt>
          <cx:pt idx="4">21771428571.4286</cx:pt>
          <cx:pt idx="5">8971428571.4285698</cx:pt>
          <cx:pt idx="6">21771428571.4286</cx:pt>
          <cx:pt idx="7">23400000000</cx:pt>
          <cx:pt idx="8">6971428571.4285698</cx:pt>
          <cx:pt idx="9">21771428571.4286</cx:pt>
        </cx:lvl>
      </cx:numDim>
    </cx:data>
  </cx:chartData>
  <cx:chart>
    <cx:title pos="t" align="ctr" overlay="0">
      <cx:tx>
        <cx:txData>
          <cx:v>Prognoseerfüllung: Differenz zwischen realer device_count und prognostiziertem device_count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Prognoseerfüllung: Differenz zwischen realer device_count und prognostiziertem device_count</a:t>
          </a:r>
        </a:p>
      </cx:txPr>
    </cx:title>
    <cx:plotArea>
      <cx:plotAreaRegion>
        <cx:series layoutId="boxWhisker" uniqueId="{FF490125-4635-4E3A-8B56-D498B73ED372}">
          <cx:tx>
            <cx:txData>
              <cx:f>'Prognoseerfüllung 1'!$J$7</cx:f>
              <cx:v>2015</cx:v>
            </cx:txData>
          </cx:tx>
          <cx:dataId val="0"/>
          <cx:layoutPr>
            <cx:visibility meanLine="0" meanMarker="1" nonoutliers="0" outliers="0"/>
            <cx:statistics quartileMethod="inclusive"/>
          </cx:layoutPr>
        </cx:series>
        <cx:series layoutId="boxWhisker" uniqueId="{307A5598-1BFC-4B80-92E4-3C0AD4B892B1}">
          <cx:tx>
            <cx:txData>
              <cx:f>'Prognoseerfüllung 1'!$K$7</cx:f>
              <cx:v>2016</cx:v>
            </cx:txData>
          </cx:tx>
          <cx:dataId val="1"/>
          <cx:layoutPr>
            <cx:visibility meanLine="0" meanMarker="1" nonoutliers="0" outliers="0"/>
            <cx:statistics quartileMethod="inclusive"/>
          </cx:layoutPr>
        </cx:series>
        <cx:series layoutId="boxWhisker" uniqueId="{C3B30CF4-4F84-4F40-9075-0FD13FF2B0AF}">
          <cx:tx>
            <cx:txData>
              <cx:f>'Prognoseerfüllung 1'!$L$7</cx:f>
              <cx:v>2017</cx:v>
            </cx:txData>
          </cx:tx>
          <cx:dataId val="2"/>
          <cx:layoutPr>
            <cx:visibility meanLine="0" meanMarker="1" nonoutliers="0" outliers="0"/>
            <cx:statistics quartileMethod="inclusive"/>
          </cx:layoutPr>
        </cx:series>
        <cx:series layoutId="boxWhisker" uniqueId="{CD31B207-8FEA-49AD-8BC9-124179BDB674}">
          <cx:tx>
            <cx:txData>
              <cx:f>'Prognoseerfüllung 1'!$M$7</cx:f>
              <cx:v>2018</cx:v>
            </cx:txData>
          </cx:tx>
          <cx:dataId val="3"/>
          <cx:layoutPr>
            <cx:visibility meanLine="0" meanMarker="1" nonoutliers="0" outliers="0"/>
            <cx:statistics quartileMethod="inclusive"/>
          </cx:layoutPr>
        </cx:series>
      </cx:plotAreaRegion>
      <cx:axis id="0" hidden="1">
        <cx:catScaling gapWidth="1"/>
        <cx:title>
          <cx:tx>
            <cx:txData>
              <cx:v>prognisis_year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prognisis_year</a:t>
              </a:r>
            </a:p>
          </cx:txPr>
        </cx:title>
        <cx:tickLabels/>
      </cx:axis>
      <cx:axis id="1">
        <cx:valScaling/>
        <cx:title>
          <cx:tx>
            <cx:txData>
              <cx:v>Differenz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Differenz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'Drill-Down 1.2'!$B$7:$B$48</cx:f>
        <cx:lvl ptCount="42" formatCode="Standard">
          <cx:pt idx="0">2000000000</cx:pt>
        </cx:lvl>
      </cx:numDim>
    </cx:data>
    <cx:data id="1">
      <cx:numDim type="val">
        <cx:f>'Drill-Down 1.2'!$C$7:$C$48</cx:f>
        <cx:lvl ptCount="42" formatCode="Standard">
          <cx:pt idx="0">9000000000</cx:pt>
          <cx:pt idx="1">6000000000</cx:pt>
        </cx:lvl>
      </cx:numDim>
    </cx:data>
    <cx:data id="2">
      <cx:numDim type="val">
        <cx:f>'Drill-Down 1.2'!$D$7:$D$48</cx:f>
        <cx:lvl ptCount="42" formatCode="Standard">
          <cx:pt idx="0">9000000000</cx:pt>
        </cx:lvl>
      </cx:numDim>
    </cx:data>
    <cx:data id="3">
      <cx:numDim type="val">
        <cx:f>'Drill-Down 1.2'!$E$7:$E$48</cx:f>
        <cx:lvl ptCount="42" formatCode="Standard">
          <cx:pt idx="0">5000000000</cx:pt>
          <cx:pt idx="1">1900000000</cx:pt>
          <cx:pt idx="2">4900000000</cx:pt>
          <cx:pt idx="3">26000000000</cx:pt>
        </cx:lvl>
      </cx:numDim>
    </cx:data>
    <cx:data id="4">
      <cx:numDim type="val">
        <cx:f>'Drill-Down 1.2'!$F$7:$F$48</cx:f>
        <cx:lvl ptCount="42" formatCode="Standard">
          <cx:pt idx="0">25000000000</cx:pt>
          <cx:pt idx="1">400000000</cx:pt>
          <cx:pt idx="2">6000000000</cx:pt>
          <cx:pt idx="3">210000000</cx:pt>
        </cx:lvl>
      </cx:numDim>
    </cx:data>
    <cx:data id="5">
      <cx:numDim type="val">
        <cx:f>'Drill-Down 1.2'!$G$7:$G$48</cx:f>
        <cx:lvl ptCount="42" formatCode="Standard">
          <cx:pt idx="0">9400000</cx:pt>
        </cx:lvl>
      </cx:numDim>
    </cx:data>
    <cx:data id="6">
      <cx:numDim type="val">
        <cx:f>'Drill-Down 1.2'!$H$7:$H$48</cx:f>
        <cx:lvl ptCount="42" formatCode="Standard">
          <cx:pt idx="0">5135000000</cx:pt>
          <cx:pt idx="1">3300000000</cx:pt>
          <cx:pt idx="2">3300000000</cx:pt>
        </cx:lvl>
      </cx:numDim>
    </cx:data>
    <cx:data id="7">
      <cx:numDim type="val">
        <cx:f>'Drill-Down 1.2'!$I$7:$I$48</cx:f>
        <cx:lvl ptCount="42" formatCode="Standard">
          <cx:pt idx="0">25000000000</cx:pt>
          <cx:pt idx="1">50000000000</cx:pt>
          <cx:pt idx="2">50000000000</cx:pt>
          <cx:pt idx="3">50000000000</cx:pt>
          <cx:pt idx="4">25000000000</cx:pt>
          <cx:pt idx="5">45000000000</cx:pt>
          <cx:pt idx="6">50000000000</cx:pt>
          <cx:pt idx="7">26000000000</cx:pt>
          <cx:pt idx="8">34000000000</cx:pt>
          <cx:pt idx="9">100000000</cx:pt>
          <cx:pt idx="10">24000000000</cx:pt>
          <cx:pt idx="11">12000000000</cx:pt>
          <cx:pt idx="12">5400000000</cx:pt>
          <cx:pt idx="13">28100000000</cx:pt>
          <cx:pt idx="14">20000000000</cx:pt>
          <cx:pt idx="15">25010000000</cx:pt>
          <cx:pt idx="16">111000000000</cx:pt>
          <cx:pt idx="17">34000000000</cx:pt>
          <cx:pt idx="18">30000000000</cx:pt>
          <cx:pt idx="19">50000000000</cx:pt>
          <cx:pt idx="20">25000000000</cx:pt>
          <cx:pt idx="21">92000000</cx:pt>
          <cx:pt idx="22">50000000000</cx:pt>
          <cx:pt idx="23">200000000000</cx:pt>
          <cx:pt idx="24">1000000000</cx:pt>
          <cx:pt idx="25">24000000000</cx:pt>
          <cx:pt idx="26">50000000000</cx:pt>
          <cx:pt idx="27">26000000000</cx:pt>
          <cx:pt idx="28">250000000</cx:pt>
          <cx:pt idx="29">13500000000</cx:pt>
          <cx:pt idx="30">12500000000</cx:pt>
          <cx:pt idx="31">31000000000</cx:pt>
          <cx:pt idx="32">30000000000</cx:pt>
          <cx:pt idx="33">24000000000</cx:pt>
          <cx:pt idx="34">4000000000</cx:pt>
          <cx:pt idx="35">25000000000</cx:pt>
          <cx:pt idx="36">13000000000</cx:pt>
          <cx:pt idx="37">3500000000</cx:pt>
          <cx:pt idx="38">411000000</cx:pt>
          <cx:pt idx="39">646000000</cx:pt>
          <cx:pt idx="40">9700000000</cx:pt>
          <cx:pt idx="41">8000000000</cx:pt>
        </cx:lvl>
      </cx:numDim>
    </cx:data>
    <cx:data id="8">
      <cx:numDim type="val">
        <cx:f>'Drill-Down 1.2'!$J$7:$J$48</cx:f>
        <cx:lvl ptCount="42" formatCode="Standard">
          <cx:pt idx="0">36400000000</cx:pt>
          <cx:pt idx="1">11300000000</cx:pt>
          <cx:pt idx="2">2600000000</cx:pt>
          <cx:pt idx="3">1300000000</cx:pt>
          <cx:pt idx="4">800000000</cx:pt>
          <cx:pt idx="5">10100000000</cx:pt>
          <cx:pt idx="6">4000000</cx:pt>
          <cx:pt idx="7">10300000000</cx:pt>
        </cx:lvl>
      </cx:numDim>
    </cx:data>
    <cx:data id="9">
      <cx:numDim type="val">
        <cx:f>'Drill-Down 1.2'!$K$7:$K$48</cx:f>
        <cx:lvl ptCount="42" formatCode="Standard">
          <cx:pt idx="0">50000000000</cx:pt>
          <cx:pt idx="1">1300000000</cx:pt>
          <cx:pt idx="2">50000000000</cx:pt>
          <cx:pt idx="3">50000000000</cx:pt>
        </cx:lvl>
      </cx:numDim>
    </cx:data>
  </cx:chartData>
  <cx:chart>
    <cx:title pos="t" align="ctr" overlay="0">
      <cx:tx>
        <cx:txData>
          <cx:v>Drill-Down: device_count auf Journalist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Drill-Down: device_count auf Journalist</a:t>
          </a:r>
        </a:p>
      </cx:txPr>
    </cx:title>
    <cx:plotArea>
      <cx:plotAreaRegion>
        <cx:series layoutId="boxWhisker" uniqueId="{A4F3645A-F045-4692-BCD4-10389076193A}">
          <cx:tx>
            <cx:txData>
              <cx:f>'Drill-Down 1.2'!$B$6</cx:f>
              <cx:v>2006</cx:v>
            </cx:txData>
          </cx:tx>
          <cx:dataId val="0"/>
          <cx:layoutPr>
            <cx:visibility meanLine="0" meanMarker="1" nonoutliers="0" outliers="1"/>
            <cx:statistics quartileMethod="inclusive"/>
          </cx:layoutPr>
        </cx:series>
        <cx:series layoutId="boxWhisker" uniqueId="{8D0EA767-A791-4927-BADF-E4081D2BA695}">
          <cx:tx>
            <cx:txData>
              <cx:f>'Drill-Down 1.2'!$C$6</cx:f>
              <cx:v>2011</cx:v>
            </cx:txData>
          </cx:tx>
          <cx:dataId val="1"/>
          <cx:layoutPr>
            <cx:visibility meanLine="0" meanMarker="1" nonoutliers="0" outliers="1"/>
            <cx:statistics quartileMethod="inclusive"/>
          </cx:layoutPr>
        </cx:series>
        <cx:series layoutId="boxWhisker" uniqueId="{92C33C5D-D7EE-4DA9-B32F-ECEC46506984}">
          <cx:tx>
            <cx:txData>
              <cx:f>'Drill-Down 1.2'!$D$6</cx:f>
              <cx:v>2012</cx:v>
            </cx:txData>
          </cx:tx>
          <cx:dataId val="2"/>
          <cx:layoutPr>
            <cx:visibility meanLine="0" meanMarker="1" nonoutliers="0" outliers="1"/>
            <cx:statistics quartileMethod="inclusive"/>
          </cx:layoutPr>
        </cx:series>
        <cx:series layoutId="boxWhisker" uniqueId="{C280F387-C8CA-4C38-8AD0-1C15D6A6B17E}">
          <cx:tx>
            <cx:txData>
              <cx:f>'Drill-Down 1.2'!$E$6</cx:f>
              <cx:v>2015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88A6DA50-CE06-459C-820C-2C9CBB393217}">
          <cx:tx>
            <cx:txData>
              <cx:f>'Drill-Down 1.2'!$F$6</cx:f>
              <cx:v>2016</cx:v>
            </cx:txData>
          </cx:tx>
          <cx:dataId val="4"/>
          <cx:layoutPr>
            <cx:visibility meanLine="0" meanMarker="1" nonoutliers="0" outliers="1"/>
            <cx:statistics quartileMethod="inclusive"/>
          </cx:layoutPr>
        </cx:series>
        <cx:series layoutId="boxWhisker" uniqueId="{3F71C084-6CA0-4839-9DE0-78542CE9164B}">
          <cx:tx>
            <cx:txData>
              <cx:f>'Drill-Down 1.2'!$G$6</cx:f>
              <cx:v>2017</cx:v>
            </cx:txData>
          </cx:tx>
          <cx:dataId val="5"/>
          <cx:layoutPr>
            <cx:visibility meanLine="0" meanMarker="1" nonoutliers="0" outliers="1"/>
            <cx:statistics quartileMethod="inclusive"/>
          </cx:layoutPr>
        </cx:series>
        <cx:series layoutId="boxWhisker" uniqueId="{1D2A9F50-BAD5-4EED-AE9E-1DEC383EB288}">
          <cx:tx>
            <cx:txData>
              <cx:f>'Drill-Down 1.2'!$H$6</cx:f>
              <cx:v>2018</cx:v>
            </cx:txData>
          </cx:tx>
          <cx:dataId val="6"/>
          <cx:layoutPr>
            <cx:visibility meanLine="0" meanMarker="1" nonoutliers="0" outliers="1"/>
            <cx:statistics quartileMethod="inclusive"/>
          </cx:layoutPr>
        </cx:series>
        <cx:series layoutId="boxWhisker" uniqueId="{0E94D19F-2891-4AED-A785-063A0DA540A2}">
          <cx:tx>
            <cx:txData>
              <cx:f>'Drill-Down 1.2'!$I$6</cx:f>
              <cx:v>2020</cx:v>
            </cx:txData>
          </cx:tx>
          <cx:dataId val="7"/>
          <cx:layoutPr>
            <cx:visibility meanLine="0" meanMarker="1" nonoutliers="0" outliers="0"/>
            <cx:statistics quartileMethod="inclusive"/>
          </cx:layoutPr>
        </cx:series>
        <cx:series layoutId="boxWhisker" uniqueId="{D0E8F083-BA2B-4844-B933-2CDEEBC93B24}">
          <cx:tx>
            <cx:txData>
              <cx:f>'Drill-Down 1.2'!$J$6</cx:f>
              <cx:v>2022</cx:v>
            </cx:txData>
          </cx:tx>
          <cx:dataId val="8"/>
          <cx:layoutPr>
            <cx:visibility meanLine="0" meanMarker="1" nonoutliers="0" outliers="0"/>
            <cx:statistics quartileMethod="inclusive"/>
          </cx:layoutPr>
        </cx:series>
        <cx:series layoutId="boxWhisker" uniqueId="{FD0370CC-6E89-4DE1-A8D6-BA122F4C56E6}">
          <cx:tx>
            <cx:txData>
              <cx:f>'Drill-Down 1.2'!$K$6</cx:f>
              <cx:v>2025</cx:v>
            </cx:txData>
          </cx:tx>
          <cx:dataId val="9"/>
          <cx:layoutPr>
            <cx:visibility meanLine="0" meanMarker="1" nonoutliers="0" outliers="1"/>
            <cx:statistics quartileMethod="inclusive"/>
          </cx:layoutPr>
        </cx:series>
      </cx:plotAreaRegion>
      <cx:axis id="0" hidden="1">
        <cx:catScaling gapWidth="0.150000006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 max="60000000000"/>
        <cx:title>
          <cx:tx>
            <cx:txData>
              <cx:v>device_count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device_count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'Drill-Down 1.3'!$B$7:$B$32</cx:f>
        <cx:lvl ptCount="26" formatCode="Standard">
          <cx:pt idx="0">13900000000</cx:pt>
          <cx:pt idx="1">12500000000</cx:pt>
        </cx:lvl>
      </cx:numDim>
    </cx:data>
    <cx:data id="1">
      <cx:numDim type="val">
        <cx:f>'Drill-Down 1.3'!$C$7:$C$32</cx:f>
        <cx:lvl ptCount="26" formatCode="Standard">
          <cx:pt idx="0">15000000000</cx:pt>
        </cx:lvl>
      </cx:numDim>
    </cx:data>
    <cx:data id="2">
      <cx:numDim type="val">
        <cx:f>'Drill-Down 1.3'!$D$7:$D$32</cx:f>
        <cx:lvl ptCount="26" formatCode="Standard">
          <cx:pt idx="0">16400000000</cx:pt>
        </cx:lvl>
      </cx:numDim>
    </cx:data>
    <cx:data id="3">
      <cx:numDim type="val">
        <cx:f>'Drill-Down 1.3'!$E$7:$E$32</cx:f>
        <cx:lvl ptCount="26" formatCode="Standard">
          <cx:pt idx="0">17800000000</cx:pt>
        </cx:lvl>
      </cx:numDim>
    </cx:data>
    <cx:data id="4">
      <cx:numDim type="val">
        <cx:f>'Drill-Down 1.3'!$F$7:$F$32</cx:f>
        <cx:lvl ptCount="26" formatCode="Standard">
          <cx:pt idx="0">19400000000</cx:pt>
          <cx:pt idx="1">180000000</cx:pt>
          <cx:pt idx="2">26660000000</cx:pt>
        </cx:lvl>
      </cx:numDim>
    </cx:data>
    <cx:data id="5">
      <cx:numDim type="val">
        <cx:f>'Drill-Down 1.3'!$G$7:$G$32</cx:f>
        <cx:lvl ptCount="26" formatCode="Standard">
          <cx:pt idx="0">30000000000</cx:pt>
          <cx:pt idx="1">250000000</cx:pt>
          <cx:pt idx="2">50000000000</cx:pt>
          <cx:pt idx="3">21200000000</cx:pt>
          <cx:pt idx="4">50000000000</cx:pt>
          <cx:pt idx="5">24000000000</cx:pt>
          <cx:pt idx="6">152000000</cx:pt>
          <cx:pt idx="7">50000000000</cx:pt>
          <cx:pt idx="8">50000000000</cx:pt>
          <cx:pt idx="9">35000000</cx:pt>
          <cx:pt idx="10">30000000000</cx:pt>
          <cx:pt idx="11">25000000000</cx:pt>
          <cx:pt idx="12">26000000000</cx:pt>
          <cx:pt idx="13">26000000000</cx:pt>
          <cx:pt idx="14">50000000000</cx:pt>
          <cx:pt idx="15">12500000000</cx:pt>
          <cx:pt idx="16">12000000000</cx:pt>
          <cx:pt idx="17">50000000000</cx:pt>
          <cx:pt idx="18">228000000</cx:pt>
          <cx:pt idx="19">30730000000</cx:pt>
          <cx:pt idx="20">50000000000</cx:pt>
          <cx:pt idx="21">25000000000</cx:pt>
          <cx:pt idx="22">30700000000</cx:pt>
          <cx:pt idx="23">50000000000</cx:pt>
          <cx:pt idx="24">1000000000</cx:pt>
          <cx:pt idx="25">20800000000</cx:pt>
        </cx:lvl>
      </cx:numDim>
    </cx:data>
    <cx:data id="6">
      <cx:numDim type="val">
        <cx:f>'Drill-Down 1.3'!$H$7:$H$32</cx:f>
        <cx:lvl ptCount="26" formatCode="Standard">
          <cx:pt idx="0">23200000000</cx:pt>
          <cx:pt idx="1">28000000000</cx:pt>
          <cx:pt idx="2">35820000000</cx:pt>
        </cx:lvl>
      </cx:numDim>
    </cx:data>
    <cx:data id="7">
      <cx:numDim type="val">
        <cx:f>'Drill-Down 1.3'!$I$7:$I$32</cx:f>
        <cx:lvl ptCount="26" formatCode="Standard">
          <cx:pt idx="0">25400000000</cx:pt>
          <cx:pt idx="1">42620000000</cx:pt>
        </cx:lvl>
      </cx:numDim>
    </cx:data>
    <cx:data id="8">
      <cx:numDim type="val">
        <cx:f>'Drill-Down 1.3'!$J$7:$J$32</cx:f>
        <cx:lvl ptCount="26" formatCode="Standard">
          <cx:pt idx="0">27900000000</cx:pt>
          <cx:pt idx="1">51110000000</cx:pt>
        </cx:lvl>
      </cx:numDim>
    </cx:data>
    <cx:data id="9">
      <cx:numDim type="val">
        <cx:f>'Drill-Down 1.3'!$K$7:$K$32</cx:f>
        <cx:lvl ptCount="26" formatCode="Standard">
          <cx:pt idx="0">27000000000</cx:pt>
          <cx:pt idx="1">30900000000</cx:pt>
          <cx:pt idx="2">62120000000</cx:pt>
        </cx:lvl>
      </cx:numDim>
    </cx:data>
    <cx:data id="10">
      <cx:numDim type="val">
        <cx:f>'Drill-Down 1.3'!$L$7:$L$32</cx:f>
        <cx:lvl ptCount="26" formatCode="Standard">
          <cx:pt idx="0">34200000000</cx:pt>
          <cx:pt idx="1">50000000000</cx:pt>
          <cx:pt idx="2">11400000000</cx:pt>
          <cx:pt idx="3">13700000000</cx:pt>
          <cx:pt idx="4">5800000000</cx:pt>
          <cx:pt idx="5">1300000000</cx:pt>
          <cx:pt idx="6">5600000000</cx:pt>
          <cx:pt idx="7">1400000000</cx:pt>
          <cx:pt idx="8">10900000000</cx:pt>
          <cx:pt idx="9">75440000000</cx:pt>
          <cx:pt idx="10">75400000000</cx:pt>
        </cx:lvl>
      </cx:numDim>
    </cx:data>
    <cx:data id="11">
      <cx:numDim type="val">
        <cx:f>'Drill-Down 1.3'!$M$7:$M$32</cx:f>
        <cx:lvl ptCount="26" formatCode="0">
          <cx:pt idx="0">100000000000</cx:pt>
        </cx:lvl>
      </cx:numDim>
    </cx:data>
  </cx:chartData>
  <cx:chart>
    <cx:title pos="t" align="ctr" overlay="0">
      <cx:tx>
        <cx:txData>
          <cx:v>Drill-Down: device_count auf Scientist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Drill-Down: device_count auf Scientist</a:t>
          </a:r>
        </a:p>
      </cx:txPr>
    </cx:title>
    <cx:plotArea>
      <cx:plotAreaRegion>
        <cx:series layoutId="boxWhisker" uniqueId="{E0D89242-F409-437C-BB4E-D7F516DE22A2}">
          <cx:tx>
            <cx:txData>
              <cx:f>'Drill-Down 1.3'!$B$6</cx:f>
              <cx:v>2015</cx:v>
            </cx:txData>
          </cx:tx>
          <cx:dataId val="0"/>
          <cx:layoutPr>
            <cx:visibility meanLine="0" meanMarker="1" nonoutliers="0" outliers="1"/>
            <cx:statistics quartileMethod="inclusive"/>
          </cx:layoutPr>
        </cx:series>
        <cx:series layoutId="boxWhisker" uniqueId="{F1945772-B7AB-489A-8C62-9D523CE9FBB3}">
          <cx:tx>
            <cx:txData>
              <cx:f>'Drill-Down 1.3'!$C$6</cx:f>
              <cx:v>2016</cx:v>
            </cx:txData>
          </cx:tx>
          <cx:dataId val="1"/>
          <cx:layoutPr>
            <cx:visibility meanLine="0" meanMarker="1" nonoutliers="0" outliers="1"/>
            <cx:statistics quartileMethod="inclusive"/>
          </cx:layoutPr>
        </cx:series>
        <cx:series layoutId="boxWhisker" uniqueId="{CE4B5B23-0994-4992-A5E9-08904AB30C66}">
          <cx:tx>
            <cx:txData>
              <cx:f>'Drill-Down 1.3'!$D$6</cx:f>
              <cx:v>2017</cx:v>
            </cx:txData>
          </cx:tx>
          <cx:dataId val="2"/>
          <cx:layoutPr>
            <cx:visibility meanLine="0" meanMarker="1" nonoutliers="0" outliers="1"/>
            <cx:statistics quartileMethod="inclusive"/>
          </cx:layoutPr>
        </cx:series>
        <cx:series layoutId="boxWhisker" uniqueId="{B7AC2880-12E5-41D1-A673-98AE88776799}">
          <cx:tx>
            <cx:txData>
              <cx:f>'Drill-Down 1.3'!$E$6</cx:f>
              <cx:v>2018</cx:v>
            </cx:txData>
          </cx:tx>
          <cx:dataId val="3"/>
          <cx:layoutPr>
            <cx:visibility meanLine="0" meanMarker="1" nonoutliers="0" outliers="1"/>
            <cx:statistics quartileMethod="inclusive"/>
          </cx:layoutPr>
        </cx:series>
        <cx:series layoutId="boxWhisker" uniqueId="{E49DFCA5-ED2F-42A3-BA97-338BB5887FD8}">
          <cx:tx>
            <cx:txData>
              <cx:f>'Drill-Down 1.3'!$F$6</cx:f>
              <cx:v>2019</cx:v>
            </cx:txData>
          </cx:tx>
          <cx:dataId val="4"/>
          <cx:layoutPr>
            <cx:visibility meanLine="0" meanMarker="1" nonoutliers="0" outliers="1"/>
            <cx:statistics quartileMethod="inclusive"/>
          </cx:layoutPr>
        </cx:series>
        <cx:series layoutId="boxWhisker" uniqueId="{3F7BD398-CE37-4CEB-A462-064DA884035C}">
          <cx:tx>
            <cx:txData>
              <cx:f>'Drill-Down 1.3'!$G$6</cx:f>
              <cx:v>2020</cx:v>
            </cx:txData>
          </cx:tx>
          <cx:dataId val="5"/>
          <cx:layoutPr>
            <cx:visibility meanLine="0" meanMarker="1" nonoutliers="0" outliers="1"/>
            <cx:statistics quartileMethod="inclusive"/>
          </cx:layoutPr>
        </cx:series>
        <cx:series layoutId="boxWhisker" uniqueId="{B31B7157-3762-4C74-917F-0B8BF69F6F73}">
          <cx:tx>
            <cx:txData>
              <cx:f>'Drill-Down 1.3'!$H$6</cx:f>
              <cx:v>2021</cx:v>
            </cx:txData>
          </cx:tx>
          <cx:dataId val="6"/>
          <cx:layoutPr>
            <cx:visibility meanLine="0" meanMarker="1" nonoutliers="0" outliers="1"/>
            <cx:statistics quartileMethod="inclusive"/>
          </cx:layoutPr>
        </cx:series>
        <cx:series layoutId="boxWhisker" uniqueId="{B49F02E9-7BD2-4A9B-9D1F-19B417710C4E}">
          <cx:tx>
            <cx:txData>
              <cx:f>'Drill-Down 1.3'!$I$6</cx:f>
              <cx:v>2022</cx:v>
            </cx:txData>
          </cx:tx>
          <cx:dataId val="7"/>
          <cx:layoutPr>
            <cx:visibility meanLine="0" meanMarker="1" nonoutliers="0" outliers="1"/>
            <cx:statistics quartileMethod="inclusive"/>
          </cx:layoutPr>
        </cx:series>
        <cx:series layoutId="boxWhisker" uniqueId="{E2E6124D-8FFC-4338-B8D8-0ECF519DACAF}">
          <cx:tx>
            <cx:txData>
              <cx:f>'Drill-Down 1.3'!$J$6</cx:f>
              <cx:v>2023</cx:v>
            </cx:txData>
          </cx:tx>
          <cx:dataId val="8"/>
          <cx:layoutPr>
            <cx:visibility meanLine="0" meanMarker="1" nonoutliers="0" outliers="1"/>
            <cx:statistics quartileMethod="inclusive"/>
          </cx:layoutPr>
        </cx:series>
        <cx:series layoutId="boxWhisker" uniqueId="{765CA0DA-0FED-42E8-A0B3-45672E89566C}">
          <cx:tx>
            <cx:txData>
              <cx:f>'Drill-Down 1.3'!$K$6</cx:f>
              <cx:v>2024</cx:v>
            </cx:txData>
          </cx:tx>
          <cx:dataId val="9"/>
          <cx:layoutPr>
            <cx:visibility meanLine="0" meanMarker="1" nonoutliers="0" outliers="1"/>
            <cx:statistics quartileMethod="inclusive"/>
          </cx:layoutPr>
        </cx:series>
        <cx:series layoutId="boxWhisker" uniqueId="{71E887D1-E09B-4BF2-9B62-98045D50525A}">
          <cx:tx>
            <cx:txData>
              <cx:f>'Drill-Down 1.3'!$L$6</cx:f>
              <cx:v>2025</cx:v>
            </cx:txData>
          </cx:tx>
          <cx:dataId val="10"/>
          <cx:layoutPr>
            <cx:visibility meanLine="0" meanMarker="1" nonoutliers="0" outliers="1"/>
            <cx:statistics quartileMethod="inclusive"/>
          </cx:layoutPr>
        </cx:series>
        <cx:series layoutId="boxWhisker" uniqueId="{22699C3F-37BC-40AC-A286-D1441EC58CDB}">
          <cx:tx>
            <cx:txData>
              <cx:f>'Drill-Down 1.3'!$M$6</cx:f>
              <cx:v>2050</cx:v>
            </cx:txData>
          </cx:tx>
          <cx:dataId val="1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/>
        <cx:title>
          <cx:tx>
            <cx:txData>
              <cx:v>device_count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device_count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'Drill-Down 1.4'!$B$7:$B$104</cx:f>
        <cx:lvl ptCount="98" formatCode="Standard">
          <cx:pt idx="0">8700000000</cx:pt>
          <cx:pt idx="1">8700000000</cx:pt>
          <cx:pt idx="2">8700000000</cx:pt>
        </cx:lvl>
      </cx:numDim>
    </cx:data>
    <cx:data id="1">
      <cx:numDim type="val">
        <cx:f>'Drill-Down 1.4'!$C$7:$C$104</cx:f>
        <cx:lvl ptCount="98" formatCode="Standard">
          <cx:pt idx="0">11200000000</cx:pt>
          <cx:pt idx="1">3030000000</cx:pt>
          <cx:pt idx="2">11200000000</cx:pt>
        </cx:lvl>
      </cx:numDim>
    </cx:data>
    <cx:data id="2">
      <cx:numDim type="val">
        <cx:f>'Drill-Down 1.4'!$D$7:$D$104</cx:f>
        <cx:lvl ptCount="98" formatCode="Standard">
          <cx:pt idx="0">10000000</cx:pt>
          <cx:pt idx="1">14400000000</cx:pt>
          <cx:pt idx="2">3750000000</cx:pt>
          <cx:pt idx="3">14400000000</cx:pt>
        </cx:lvl>
      </cx:numDim>
    </cx:data>
    <cx:data id="3">
      <cx:numDim type="val">
        <cx:f>'Drill-Down 1.4'!$E$7:$E$104</cx:f>
        <cx:lvl ptCount="98" formatCode="Standard">
          <cx:pt idx="0">4900000000</cx:pt>
          <cx:pt idx="1">25000000000</cx:pt>
          <cx:pt idx="2">18200000000</cx:pt>
          <cx:pt idx="3">15000000000</cx:pt>
          <cx:pt idx="4">6000000000</cx:pt>
          <cx:pt idx="5">15400000000</cx:pt>
          <cx:pt idx="6">10000000000</cx:pt>
          <cx:pt idx="7">4920000000</cx:pt>
          <cx:pt idx="8">15000000000</cx:pt>
          <cx:pt idx="9">4900000000</cx:pt>
        </cx:lvl>
      </cx:numDim>
    </cx:data>
    <cx:data id="4">
      <cx:numDim type="val">
        <cx:f>'Drill-Down 1.4'!$F$7:$F$104</cx:f>
        <cx:lvl ptCount="98" formatCode="Standard">
          <cx:pt idx="0">171000000</cx:pt>
          <cx:pt idx="1">6380000000</cx:pt>
          <cx:pt idx="2">2000000000</cx:pt>
          <cx:pt idx="3">6380000000</cx:pt>
          <cx:pt idx="4">22900000000</cx:pt>
          <cx:pt idx="5">4900000000</cx:pt>
          <cx:pt idx="6">6380000000</cx:pt>
          <cx:pt idx="7">6400000000</cx:pt>
          <cx:pt idx="8">6400000000</cx:pt>
        </cx:lvl>
      </cx:numDim>
    </cx:data>
    <cx:data id="5">
      <cx:numDim type="val">
        <cx:f>'Drill-Down 1.4'!$G$7:$G$104</cx:f>
        <cx:lvl ptCount="98" formatCode="Standard">
          <cx:pt idx="0">16000000000</cx:pt>
          <cx:pt idx="1">28400000000</cx:pt>
          <cx:pt idx="2">28400000000</cx:pt>
          <cx:pt idx="3">1400000000</cx:pt>
          <cx:pt idx="4">8400000000</cx:pt>
        </cx:lvl>
      </cx:numDim>
    </cx:data>
    <cx:data id="6">
      <cx:numDim type="val">
        <cx:f>'Drill-Down 1.4'!$H$7:$H$104</cx:f>
        <cx:lvl ptCount="98" formatCode="Standard">
          <cx:pt idx="0">8400000000</cx:pt>
          <cx:pt idx="1">8400000000</cx:pt>
          <cx:pt idx="2">34800000000</cx:pt>
          <cx:pt idx="3">34800000000</cx:pt>
          <cx:pt idx="4">8400000000</cx:pt>
        </cx:lvl>
      </cx:numDim>
    </cx:data>
    <cx:data id="7">
      <cx:numDim type="val">
        <cx:f>'Drill-Down 1.4'!$I$7:$I$104</cx:f>
        <cx:lvl ptCount="98" formatCode="Standard">
          <cx:pt idx="0">1900000000</cx:pt>
          <cx:pt idx="1">42100000000</cx:pt>
          <cx:pt idx="2">42100000000</cx:pt>
          <cx:pt idx="3">42100000000</cx:pt>
          <cx:pt idx="4">42100000000</cx:pt>
          <cx:pt idx="5">22000000000</cx:pt>
          <cx:pt idx="6">173400000</cx:pt>
          <cx:pt idx="7">245000000</cx:pt>
          <cx:pt idx="8">42100000000</cx:pt>
        </cx:lvl>
      </cx:numDim>
    </cx:data>
    <cx:data id="8">
      <cx:numDim type="val">
        <cx:f>'Drill-Down 1.4'!$J$7:$J$104</cx:f>
        <cx:lvl ptCount="98" formatCode="0">
          <cx:pt idx="0">30000000000</cx:pt>
          <cx:pt idx="1">28000000000</cx:pt>
          <cx:pt idx="2">50000000000</cx:pt>
          <cx:pt idx="3">25000000000</cx:pt>
          <cx:pt idx="4">34000000000</cx:pt>
          <cx:pt idx="5">26000000000</cx:pt>
          <cx:pt idx="6">250000000</cx:pt>
          <cx:pt idx="7">50000000000</cx:pt>
          <cx:pt idx="8">20000000000</cx:pt>
          <cx:pt idx="9">8400000000</cx:pt>
          <cx:pt idx="10">25000000000</cx:pt>
          <cx:pt idx="11">20000000000</cx:pt>
          <cx:pt idx="12">50000000000</cx:pt>
          <cx:pt idx="13">63000000</cx:pt>
          <cx:pt idx="14">50000000000</cx:pt>
          <cx:pt idx="15">50000000000</cx:pt>
          <cx:pt idx="16">30000000000</cx:pt>
          <cx:pt idx="17">50000000000</cx:pt>
          <cx:pt idx="18">50000000000</cx:pt>
          <cx:pt idx="19">50000000000</cx:pt>
          <cx:pt idx="20">50100000000</cx:pt>
          <cx:pt idx="21">50000000000</cx:pt>
          <cx:pt idx="22">30700000000</cx:pt>
          <cx:pt idx="23">20000000000</cx:pt>
          <cx:pt idx="24">23000000000</cx:pt>
          <cx:pt idx="25">16000000000</cx:pt>
          <cx:pt idx="26">50100000000</cx:pt>
          <cx:pt idx="27">20000000000</cx:pt>
          <cx:pt idx="28">20000000000</cx:pt>
          <cx:pt idx="29">50000000000</cx:pt>
          <cx:pt idx="30">50000000000</cx:pt>
          <cx:pt idx="31">30730000000</cx:pt>
          <cx:pt idx="32">12500000000</cx:pt>
          <cx:pt idx="33">250000000</cx:pt>
          <cx:pt idx="34">20400000000</cx:pt>
          <cx:pt idx="35">25000000000</cx:pt>
          <cx:pt idx="36">20800000000</cx:pt>
          <cx:pt idx="37">31000000000</cx:pt>
          <cx:pt idx="38">25000000000</cx:pt>
          <cx:pt idx="39">50000000000</cx:pt>
          <cx:pt idx="40">50100000000</cx:pt>
          <cx:pt idx="41">4000000000</cx:pt>
          <cx:pt idx="42">25000000000</cx:pt>
          <cx:pt idx="43">514000000</cx:pt>
          <cx:pt idx="44">20000000000</cx:pt>
          <cx:pt idx="45">26000000000</cx:pt>
          <cx:pt idx="46">30700000000</cx:pt>
          <cx:pt idx="47">26000000000</cx:pt>
          <cx:pt idx="48">1500000000</cx:pt>
          <cx:pt idx="49">50000000000</cx:pt>
          <cx:pt idx="50">5400000000</cx:pt>
          <cx:pt idx="51">26000000000</cx:pt>
          <cx:pt idx="52">24000000000</cx:pt>
          <cx:pt idx="53">383000000</cx:pt>
          <cx:pt idx="54">186000000</cx:pt>
          <cx:pt idx="55">126000000</cx:pt>
          <cx:pt idx="56">102000000</cx:pt>
          <cx:pt idx="57">52000000</cx:pt>
          <cx:pt idx="58">200000000000</cx:pt>
          <cx:pt idx="59">30700000000</cx:pt>
          <cx:pt idx="60">50100000000</cx:pt>
          <cx:pt idx="61">50000000000</cx:pt>
          <cx:pt idx="62">26000000000</cx:pt>
          <cx:pt idx="63">50000000000</cx:pt>
          <cx:pt idx="64">200000000000</cx:pt>
          <cx:pt idx="65">212000000000</cx:pt>
          <cx:pt idx="66">50000000000</cx:pt>
          <cx:pt idx="67">38500000000</cx:pt>
          <cx:pt idx="68">31000000000</cx:pt>
          <cx:pt idx="69">24000000000</cx:pt>
          <cx:pt idx="70">50000000000</cx:pt>
          <cx:pt idx="71">250000000</cx:pt>
          <cx:pt idx="72">220000000</cx:pt>
          <cx:pt idx="73">50000000000</cx:pt>
          <cx:pt idx="74">20000000000</cx:pt>
          <cx:pt idx="75">50000000000</cx:pt>
          <cx:pt idx="76">20800000000</cx:pt>
          <cx:pt idx="77">442000000</cx:pt>
          <cx:pt idx="78">411000000</cx:pt>
          <cx:pt idx="79">20000000000</cx:pt>
          <cx:pt idx="80">30700000000</cx:pt>
          <cx:pt idx="81">13500000000</cx:pt>
          <cx:pt idx="82">20000000000</cx:pt>
          <cx:pt idx="83">20000000000</cx:pt>
          <cx:pt idx="84">37000000000</cx:pt>
          <cx:pt idx="85">20800000000</cx:pt>
          <cx:pt idx="86">411000000</cx:pt>
          <cx:pt idx="87">50000000000</cx:pt>
          <cx:pt idx="88">50000000000</cx:pt>
          <cx:pt idx="89">50000000000</cx:pt>
          <cx:pt idx="90">30700000000</cx:pt>
          <cx:pt idx="91">50000000000</cx:pt>
          <cx:pt idx="92">26000000000</cx:pt>
          <cx:pt idx="93">50100000000</cx:pt>
          <cx:pt idx="94">20000000000</cx:pt>
          <cx:pt idx="95">20800000000</cx:pt>
          <cx:pt idx="96">30000000000</cx:pt>
          <cx:pt idx="97">50100000000</cx:pt>
        </cx:lvl>
      </cx:numDim>
    </cx:data>
    <cx:data id="9">
      <cx:numDim type="val">
        <cx:f>'Drill-Down 1.4'!$K$7:$K$104</cx:f>
        <cx:lvl ptCount="98" formatCode="Standard">
          <cx:pt idx="0">28000000000</cx:pt>
          <cx:pt idx="1">28000000000</cx:pt>
          <cx:pt idx="2">35820000000</cx:pt>
          <cx:pt idx="3">28000000000</cx:pt>
          <cx:pt idx="4">9700000000</cx:pt>
          <cx:pt idx="5">28000000000</cx:pt>
          <cx:pt idx="6">28000000000</cx:pt>
          <cx:pt idx="7">28000000000</cx:pt>
        </cx:lvl>
      </cx:numDim>
    </cx:data>
    <cx:data id="10">
      <cx:numDim type="val">
        <cx:f>'Drill-Down 1.4'!$L$7:$L$104</cx:f>
        <cx:lvl ptCount="98" formatCode="0">
          <cx:pt idx="0">134000000000</cx:pt>
          <cx:pt idx="1">42620000000</cx:pt>
          <cx:pt idx="2">29000000000</cx:pt>
          <cx:pt idx="3">36400000000</cx:pt>
          <cx:pt idx="4">2600000000</cx:pt>
          <cx:pt idx="5">800000000</cx:pt>
          <cx:pt idx="6">10100000000</cx:pt>
          <cx:pt idx="7">4000000</cx:pt>
          <cx:pt idx="8">10300000000</cx:pt>
          <cx:pt idx="9">134000000000</cx:pt>
        </cx:lvl>
      </cx:numDim>
    </cx:data>
    <cx:data id="11">
      <cx:numDim type="val">
        <cx:f>'Drill-Down 1.4'!$M$7:$M$104</cx:f>
        <cx:lvl ptCount="98" formatCode="Standard">
          <cx:pt idx="0">51110000000</cx:pt>
        </cx:lvl>
      </cx:numDim>
    </cx:data>
    <cx:data id="12">
      <cx:numDim type="val">
        <cx:f>'Drill-Down 1.4'!$N$7:$N$104</cx:f>
        <cx:lvl ptCount="98" formatCode="Standard">
          <cx:pt idx="0">62120000000</cx:pt>
          <cx:pt idx="1">75400000000</cx:pt>
          <cx:pt idx="2">227000000</cx:pt>
          <cx:pt idx="3">17000000</cx:pt>
          <cx:pt idx="4">46000000</cx:pt>
          <cx:pt idx="5">95000000</cx:pt>
        </cx:lvl>
      </cx:numDim>
    </cx:data>
    <cx:data id="13">
      <cx:numDim type="val">
        <cx:f>'Drill-Down 1.4'!$O$7:$O$104</cx:f>
        <cx:lvl ptCount="98" formatCode="Standard">
          <cx:pt idx="0">27000000000</cx:pt>
          <cx:pt idx="1">27000000000</cx:pt>
          <cx:pt idx="2">2200000000</cx:pt>
          <cx:pt idx="3">25000000000</cx:pt>
          <cx:pt idx="4">75440000000</cx:pt>
          <cx:pt idx="5">2200000000</cx:pt>
          <cx:pt idx="6">80000000000</cx:pt>
          <cx:pt idx="7">75400000000</cx:pt>
          <cx:pt idx="8">75440000000</cx:pt>
          <cx:pt idx="9">75400000000</cx:pt>
          <cx:pt idx="10">25000000000</cx:pt>
          <cx:pt idx="11">75400000000</cx:pt>
          <cx:pt idx="12">75400000000</cx:pt>
        </cx:lvl>
      </cx:numDim>
    </cx:data>
  </cx:chartData>
  <cx:chart>
    <cx:title pos="t" align="ctr" overlay="0">
      <cx:tx>
        <cx:txData>
          <cx:v>Drill-Down: device_count auf Company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Drill-Down: device_count auf Company</a:t>
          </a:r>
        </a:p>
      </cx:txPr>
    </cx:title>
    <cx:plotArea>
      <cx:plotAreaRegion>
        <cx:series layoutId="boxWhisker" uniqueId="{C94F1CEF-81D4-49CD-A8AE-A458288904D1}" formatIdx="4">
          <cx:tx>
            <cx:txData>
              <cx:f>'Drill-Down 1.4'!$B$6</cx:f>
              <cx:v>2012</cx:v>
            </cx:txData>
          </cx:tx>
          <cx:dataId val="0"/>
          <cx:layoutPr>
            <cx:visibility meanLine="0" meanMarker="1" nonoutliers="0" outliers="1"/>
            <cx:statistics quartileMethod="inclusive"/>
          </cx:layoutPr>
        </cx:series>
        <cx:series layoutId="boxWhisker" uniqueId="{9F807118-9C49-44DC-BA48-6B12105776DD}" formatIdx="5">
          <cx:tx>
            <cx:txData>
              <cx:f>'Drill-Down 1.4'!$C$6</cx:f>
              <cx:v>2013</cx:v>
            </cx:txData>
          </cx:tx>
          <cx:dataId val="1"/>
          <cx:layoutPr>
            <cx:visibility meanLine="0" meanMarker="1" nonoutliers="0" outliers="1"/>
            <cx:statistics quartileMethod="inclusive"/>
          </cx:layoutPr>
        </cx:series>
        <cx:series layoutId="boxWhisker" uniqueId="{CBBD242D-08BA-45BC-B19C-2682FB941AB0}" formatIdx="6">
          <cx:tx>
            <cx:txData>
              <cx:f>'Drill-Down 1.4'!$D$6</cx:f>
              <cx:v>2014</cx:v>
            </cx:txData>
          </cx:tx>
          <cx:dataId val="2"/>
          <cx:layoutPr>
            <cx:visibility meanLine="0" meanMarker="1" nonoutliers="0" outliers="1"/>
            <cx:statistics quartileMethod="inclusive"/>
          </cx:layoutPr>
        </cx:series>
        <cx:series layoutId="boxWhisker" uniqueId="{F7BD4BEB-7515-482E-9CE7-493069D271E2}" formatIdx="7">
          <cx:tx>
            <cx:txData>
              <cx:f>'Drill-Down 1.4'!$E$6</cx:f>
              <cx:v>2015</cx:v>
            </cx:txData>
          </cx:tx>
          <cx:dataId val="3"/>
          <cx:layoutPr>
            <cx:visibility meanLine="0" meanMarker="1" nonoutliers="0" outliers="1"/>
            <cx:statistics quartileMethod="inclusive"/>
          </cx:layoutPr>
        </cx:series>
        <cx:series layoutId="boxWhisker" uniqueId="{F9FCFF3F-0C13-4FAF-9F40-A81C0212A598}" formatIdx="8">
          <cx:tx>
            <cx:txData>
              <cx:f>'Drill-Down 1.4'!$F$6</cx:f>
              <cx:v>2016</cx:v>
            </cx:txData>
          </cx:tx>
          <cx:dataId val="4"/>
          <cx:layoutPr>
            <cx:visibility meanLine="0" meanMarker="1" nonoutliers="0" outliers="0"/>
            <cx:statistics quartileMethod="inclusive"/>
          </cx:layoutPr>
        </cx:series>
        <cx:series layoutId="boxWhisker" uniqueId="{9FB6B2EA-4A28-410F-9A78-1DE6B9297A67}" formatIdx="9">
          <cx:tx>
            <cx:txData>
              <cx:f>'Drill-Down 1.4'!$G$6</cx:f>
              <cx:v>2017</cx:v>
            </cx:txData>
          </cx:tx>
          <cx:dataId val="5"/>
          <cx:layoutPr>
            <cx:visibility meanLine="0" meanMarker="1" nonoutliers="0" outliers="1"/>
            <cx:statistics quartileMethod="inclusive"/>
          </cx:layoutPr>
        </cx:series>
        <cx:series layoutId="boxWhisker" uniqueId="{A128AE8B-1D15-4CCA-92D2-075091ED75B2}" formatIdx="10">
          <cx:tx>
            <cx:txData>
              <cx:f>'Drill-Down 1.4'!$H$6</cx:f>
              <cx:v>2018</cx:v>
            </cx:txData>
          </cx:tx>
          <cx:dataId val="6"/>
          <cx:layoutPr>
            <cx:visibility meanLine="0" meanMarker="1" nonoutliers="0" outliers="1"/>
            <cx:statistics quartileMethod="inclusive"/>
          </cx:layoutPr>
        </cx:series>
        <cx:series layoutId="boxWhisker" uniqueId="{8F65BD67-F517-4880-8FE2-ACD69C395085}" formatIdx="11">
          <cx:tx>
            <cx:txData>
              <cx:f>'Drill-Down 1.4'!$I$6</cx:f>
              <cx:v>2019</cx:v>
            </cx:txData>
          </cx:tx>
          <cx:dataId val="7"/>
          <cx:layoutPr>
            <cx:visibility meanLine="0" meanMarker="1" nonoutliers="0" outliers="1"/>
            <cx:statistics quartileMethod="inclusive"/>
          </cx:layoutPr>
        </cx:series>
        <cx:series layoutId="boxWhisker" uniqueId="{82DCFB11-DE01-45AC-B354-DA894BA95FA1}" formatIdx="12">
          <cx:tx>
            <cx:txData>
              <cx:f>'Drill-Down 1.4'!$J$6</cx:f>
              <cx:v>2020</cx:v>
            </cx:txData>
          </cx:tx>
          <cx:dataId val="8"/>
          <cx:layoutPr>
            <cx:visibility meanLine="0" meanMarker="1" nonoutliers="0" outliers="0"/>
            <cx:statistics quartileMethod="inclusive"/>
          </cx:layoutPr>
        </cx:series>
        <cx:series layoutId="boxWhisker" uniqueId="{5204E461-6E40-418B-A437-EA012A597FB7}" formatIdx="13">
          <cx:tx>
            <cx:txData>
              <cx:f>'Drill-Down 1.4'!$K$6</cx:f>
              <cx:v>2021</cx:v>
            </cx:txData>
          </cx:tx>
          <cx:dataId val="9"/>
          <cx:layoutPr>
            <cx:visibility meanLine="0" meanMarker="1" nonoutliers="0" outliers="0"/>
            <cx:statistics quartileMethod="inclusive"/>
          </cx:layoutPr>
        </cx:series>
        <cx:series layoutId="boxWhisker" uniqueId="{4EFBA73B-0415-41B9-A3F3-187E2DEB4423}" formatIdx="14">
          <cx:tx>
            <cx:txData>
              <cx:f>'Drill-Down 1.4'!$L$6</cx:f>
              <cx:v>2022</cx:v>
            </cx:txData>
          </cx:tx>
          <cx:dataId val="10"/>
          <cx:layoutPr>
            <cx:visibility meanLine="0" meanMarker="1" nonoutliers="0" outliers="0"/>
            <cx:statistics quartileMethod="inclusive"/>
          </cx:layoutPr>
        </cx:series>
        <cx:series layoutId="boxWhisker" uniqueId="{C58A489D-01D0-4C85-AFA8-9C3311C26730}" formatIdx="15">
          <cx:tx>
            <cx:txData>
              <cx:f>'Drill-Down 1.4'!$M$6</cx:f>
              <cx:v>2023</cx:v>
            </cx:txData>
          </cx:tx>
          <cx:dataId val="11"/>
          <cx:layoutPr>
            <cx:visibility meanLine="0" meanMarker="1" nonoutliers="0" outliers="1"/>
            <cx:statistics quartileMethod="inclusive"/>
          </cx:layoutPr>
        </cx:series>
        <cx:series layoutId="boxWhisker" uniqueId="{AE975A8D-952C-412F-B7E3-389E99CF5A6F}" formatIdx="16">
          <cx:tx>
            <cx:txData>
              <cx:f>'Drill-Down 1.4'!$N$6</cx:f>
              <cx:v>2024</cx:v>
            </cx:txData>
          </cx:tx>
          <cx:dataId val="12"/>
          <cx:layoutPr>
            <cx:visibility meanLine="0" meanMarker="1" nonoutliers="0" outliers="1"/>
            <cx:statistics quartileMethod="inclusive"/>
          </cx:layoutPr>
        </cx:series>
        <cx:series layoutId="boxWhisker" uniqueId="{310770EE-5C95-4C9A-B582-B9852BCD83F8}" formatIdx="17">
          <cx:tx>
            <cx:txData>
              <cx:f>'Drill-Down 1.4'!$O$6</cx:f>
              <cx:v>2025</cx:v>
            </cx:txData>
          </cx:tx>
          <cx:dataId val="13"/>
          <cx:layoutPr>
            <cx:visibility meanLine="0" meanMarker="1" nonoutliers="0" outliers="1"/>
            <cx:statistics quartileMethod="inclusive"/>
          </cx:layoutPr>
        </cx:series>
      </cx:plotAreaRegion>
      <cx:axis id="0" hidden="1">
        <cx:catScaling gapWidth="0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 max="90000000000"/>
        <cx:title>
          <cx:tx>
            <cx:txData>
              <cx:v>device_count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device_count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'Drill-Down 2.1'!$B$7:$B$91</cx:f>
        <cx:lvl ptCount="85" formatCode="Standard">
          <cx:pt idx="0">10000000</cx:pt>
        </cx:lvl>
      </cx:numDim>
    </cx:data>
    <cx:data id="1">
      <cx:numDim type="val">
        <cx:f>'Drill-Down 2.1'!$C$7:$C$91</cx:f>
        <cx:lvl ptCount="85" formatCode="0">
          <cx:pt idx="0">4800000000000</cx:pt>
        </cx:lvl>
      </cx:numDim>
    </cx:data>
    <cx:data id="2">
      <cx:numDim type="val">
        <cx:f>'Drill-Down 2.1'!$D$7:$D$91</cx:f>
        <cx:lvl ptCount="85" formatCode="0">
          <cx:pt idx="0">1300000000000</cx:pt>
        </cx:lvl>
      </cx:numDim>
    </cx:data>
    <cx:data id="3">
      <cx:numDim type="val">
        <cx:f>'Drill-Down 2.1'!$E$7:$E$91</cx:f>
        <cx:lvl ptCount="85" formatCode="0">
          <cx:pt idx="0">656000000000</cx:pt>
        </cx:lvl>
      </cx:numDim>
    </cx:data>
    <cx:data id="4">
      <cx:numDim type="val">
        <cx:f>'Drill-Down 2.1'!$F$7:$F$91</cx:f>
        <cx:lvl ptCount="85" formatCode="0">
          <cx:pt idx="0">2000000000</cx:pt>
          <cx:pt idx="1">298000000</cx:pt>
          <cx:pt idx="2">666000000000</cx:pt>
          <cx:pt idx="3">90000000000</cx:pt>
        </cx:lvl>
      </cx:numDim>
    </cx:data>
    <cx:data id="5">
      <cx:numDim type="val">
        <cx:f>'Drill-Down 2.1'!$G$7:$G$91</cx:f>
        <cx:lvl ptCount="85" formatCode="Standard">
          <cx:pt idx="0">2800000000</cx:pt>
        </cx:lvl>
      </cx:numDim>
    </cx:data>
    <cx:data id="6">
      <cx:numDim type="val">
        <cx:f>'Drill-Down 2.1'!$H$7:$H$91</cx:f>
        <cx:lvl ptCount="85" formatCode="0">
          <cx:pt idx="0">56000000000</cx:pt>
          <cx:pt idx="1">60000000000</cx:pt>
          <cx:pt idx="2">149790000000</cx:pt>
        </cx:lvl>
      </cx:numDim>
    </cx:data>
    <cx:data id="7">
      <cx:numDim type="val">
        <cx:f>'Drill-Down 2.1'!$I$7:$I$91</cx:f>
        <cx:lvl ptCount="85" formatCode="0">
          <cx:pt idx="0">255000000000</cx:pt>
          <cx:pt idx="1">947290000000</cx:pt>
          <cx:pt idx="2">600000000000</cx:pt>
          <cx:pt idx="3">490000000000</cx:pt>
          <cx:pt idx="4">19400000000</cx:pt>
          <cx:pt idx="5">53000000000</cx:pt>
        </cx:lvl>
      </cx:numDim>
    </cx:data>
    <cx:data id="8">
      <cx:numDim type="val">
        <cx:f>'Drill-Down 2.1'!$J$7:$J$91</cx:f>
        <cx:lvl ptCount="85" formatCode="0">
          <cx:pt idx="0">7100000000000</cx:pt>
          <cx:pt idx="1">1700000000000</cx:pt>
          <cx:pt idx="2">731000000000</cx:pt>
          <cx:pt idx="3">20000000000</cx:pt>
          <cx:pt idx="4">8000000000</cx:pt>
          <cx:pt idx="5">76000000000</cx:pt>
          <cx:pt idx="6">5000000000</cx:pt>
          <cx:pt idx="7">80000000000</cx:pt>
          <cx:pt idx="8">99000000000</cx:pt>
          <cx:pt idx="9">94000000000</cx:pt>
          <cx:pt idx="10">118000000000</cx:pt>
          <cx:pt idx="11">73000000000</cx:pt>
          <cx:pt idx="12">10000000000</cx:pt>
          <cx:pt idx="13">145000000000</cx:pt>
          <cx:pt idx="14">267000000000</cx:pt>
          <cx:pt idx="15">1200000000000</cx:pt>
          <cx:pt idx="16">1700000000000</cx:pt>
          <cx:pt idx="17">7100000000000</cx:pt>
          <cx:pt idx="18">117000000000</cx:pt>
          <cx:pt idx="19">2000000000000</cx:pt>
          <cx:pt idx="20">1600000000000</cx:pt>
          <cx:pt idx="21">79300000000</cx:pt>
          <cx:pt idx="22">8900000000000</cx:pt>
          <cx:pt idx="23">1900000000000</cx:pt>
          <cx:pt idx="24">117000000000</cx:pt>
          <cx:pt idx="25">231000000000</cx:pt>
          <cx:pt idx="26">10500000000</cx:pt>
          <cx:pt idx="27">210000000000</cx:pt>
          <cx:pt idx="28">14400000000000</cx:pt>
          <cx:pt idx="29">8900000000000</cx:pt>
          <cx:pt idx="30">450000000000</cx:pt>
          <cx:pt idx="31">1200000000000</cx:pt>
          <cx:pt idx="32">890000000000</cx:pt>
          <cx:pt idx="33">8900000000000</cx:pt>
          <cx:pt idx="34">1900000000000</cx:pt>
          <cx:pt idx="35">14400000000000</cx:pt>
          <cx:pt idx="36">3700000000000</cx:pt>
          <cx:pt idx="37">3000000000000</cx:pt>
          <cx:pt idx="38">2700000000000</cx:pt>
          <cx:pt idx="39">2500000000000</cx:pt>
          <cx:pt idx="40">2500000000000</cx:pt>
          <cx:pt idx="41">79300000000</cx:pt>
          <cx:pt idx="42">4000000000000</cx:pt>
          <cx:pt idx="43">25000000</cx:pt>
          <cx:pt idx="44">25000000000</cx:pt>
          <cx:pt idx="45">50000000000000</cx:pt>
          <cx:pt idx="46">1700000000000</cx:pt>
          <cx:pt idx="47">117000000000</cx:pt>
          <cx:pt idx="48">2000000000000</cx:pt>
          <cx:pt idx="49">8900000000000</cx:pt>
          <cx:pt idx="50">8900000000000</cx:pt>
          <cx:pt idx="51">7100000000000</cx:pt>
          <cx:pt idx="52">3040000000000</cx:pt>
          <cx:pt idx="53">3040000000000</cx:pt>
          <cx:pt idx="54">8900000000000</cx:pt>
          <cx:pt idx="55">23300000000000</cx:pt>
          <cx:pt idx="56">250000000000</cx:pt>
          <cx:pt idx="57">40000000000</cx:pt>
          <cx:pt idx="58">40000000000</cx:pt>
          <cx:pt idx="59">40000000000</cx:pt>
          <cx:pt idx="60">25000000000</cx:pt>
          <cx:pt idx="61">15000000000</cx:pt>
          <cx:pt idx="62">15000000000</cx:pt>
          <cx:pt idx="63">12000000000</cx:pt>
          <cx:pt idx="64">12000000000</cx:pt>
          <cx:pt idx="65">12000000000</cx:pt>
          <cx:pt idx="66">5000000000</cx:pt>
          <cx:pt idx="67">30000000000</cx:pt>
          <cx:pt idx="68">7500000000000</cx:pt>
          <cx:pt idx="69">11100000000000</cx:pt>
          <cx:pt idx="70">1000000000000</cx:pt>
          <cx:pt idx="71">21900000000</cx:pt>
          <cx:pt idx="72">117000000000</cx:pt>
          <cx:pt idx="73">16206000</cx:pt>
          <cx:pt idx="74">60000000000</cx:pt>
          <cx:pt idx="75">7100000000000</cx:pt>
          <cx:pt idx="76">397000000000</cx:pt>
          <cx:pt idx="77">202000000000</cx:pt>
          <cx:pt idx="78">69000000000</cx:pt>
          <cx:pt idx="79">445000000000</cx:pt>
          <cx:pt idx="80">36000000000</cx:pt>
          <cx:pt idx="81">1290000000000</cx:pt>
          <cx:pt idx="82">1290000000</cx:pt>
          <cx:pt idx="83">8900000000000</cx:pt>
          <cx:pt idx="84">471000000000</cx:pt>
        </cx:lvl>
      </cx:numDim>
    </cx:data>
    <cx:data id="9">
      <cx:numDim type="val">
        <cx:f>'Drill-Down 2.1'!$K$7:$K$91</cx:f>
        <cx:lvl ptCount="85" formatCode="0">
          <cx:pt idx="0">1600000000</cx:pt>
          <cx:pt idx="1">5920000000</cx:pt>
          <cx:pt idx="2">6000000000000</cx:pt>
          <cx:pt idx="3">24750000000</cx:pt>
        </cx:lvl>
      </cx:numDim>
    </cx:data>
    <cx:data id="10">
      <cx:numDim type="val">
        <cx:f>'Drill-Down 2.1'!$L$7:$L$91</cx:f>
        <cx:lvl ptCount="85" formatCode="0">
          <cx:pt idx="0">1200000000000</cx:pt>
          <cx:pt idx="1">651000000000</cx:pt>
          <cx:pt idx="2">596000000000</cx:pt>
          <cx:pt idx="3">17000000000</cx:pt>
          <cx:pt idx="4">21000000000</cx:pt>
          <cx:pt idx="5">44000000000</cx:pt>
          <cx:pt idx="6">176000000000</cx:pt>
          <cx:pt idx="7">213000000000</cx:pt>
          <cx:pt idx="8">18020000000</cx:pt>
          <cx:pt idx="9">838600000</cx:pt>
          <cx:pt idx="10">152300000</cx:pt>
          <cx:pt idx="11">14400000000000</cx:pt>
          <cx:pt idx="12">3700000000000</cx:pt>
          <cx:pt idx="13">3000000000000</cx:pt>
          <cx:pt idx="14">2500000000000</cx:pt>
          <cx:pt idx="15">2500000000000</cx:pt>
          <cx:pt idx="16">596000000000</cx:pt>
          <cx:pt idx="17">2700000000000</cx:pt>
        </cx:lvl>
      </cx:numDim>
    </cx:data>
    <cx:data id="11">
      <cx:numDim type="val">
        <cx:f>'Drill-Down 2.1'!$M$7:$M$91</cx:f>
        <cx:lvl ptCount="85" formatCode="0">
          <cx:pt idx="0">9300000000</cx:pt>
          <cx:pt idx="1">6080000000</cx:pt>
          <cx:pt idx="2">2200000000</cx:pt>
          <cx:pt idx="3">27500000000</cx:pt>
        </cx:lvl>
      </cx:numDim>
    </cx:data>
    <cx:data id="12">
      <cx:numDim type="val">
        <cx:f>'Drill-Down 2.1'!$N$7:$N$91</cx:f>
        <cx:lvl ptCount="85" formatCode="0">
          <cx:pt idx="0">30000000000</cx:pt>
          <cx:pt idx="1">1600000000000</cx:pt>
          <cx:pt idx="2">15000000000</cx:pt>
          <cx:pt idx="3">2000000000000</cx:pt>
        </cx:lvl>
      </cx:numDim>
    </cx:data>
    <cx:data id="13">
      <cx:numDim type="val">
        <cx:f>'Drill-Down 2.1'!$O$7:$O$91</cx:f>
        <cx:lvl ptCount="85" formatCode="0">
          <cx:pt idx="0">3000000000000</cx:pt>
          <cx:pt idx="1">11100000000000</cx:pt>
          <cx:pt idx="2">11100000000000</cx:pt>
          <cx:pt idx="3">4500000000000</cx:pt>
          <cx:pt idx="4">14400000000000</cx:pt>
          <cx:pt idx="5">14610000000</cx:pt>
          <cx:pt idx="6">14610000000</cx:pt>
          <cx:pt idx="7">6200000000000</cx:pt>
          <cx:pt idx="8">2990000000000</cx:pt>
          <cx:pt idx="9">2500000000000</cx:pt>
          <cx:pt idx="10">1120000000000</cx:pt>
          <cx:pt idx="11">11000000000000</cx:pt>
          <cx:pt idx="12">6200000000000</cx:pt>
          <cx:pt idx="13">2500000000000</cx:pt>
          <cx:pt idx="14">2300000000000</cx:pt>
        </cx:lvl>
      </cx:numDim>
    </cx:data>
    <cx:data id="14">
      <cx:numDim type="val">
        <cx:f>'Drill-Down 2.1'!$P$7:$P$91</cx:f>
        <cx:lvl ptCount="85" formatCode="0">
          <cx:pt idx="0">19000000000000</cx:pt>
        </cx:lvl>
      </cx:numDim>
    </cx:data>
    <cx:data id="15">
      <cx:numDim type="val">
        <cx:f>'Drill-Down 2.1'!$Q$7:$Q$91</cx:f>
        <cx:lvl ptCount="85" formatCode="Standard">
          <cx:pt idx="0">280000000</cx:pt>
        </cx:lvl>
      </cx:numDim>
    </cx:data>
    <cx:data id="16">
      <cx:numDim type="val">
        <cx:f>'Drill-Down 2.1'!$R$7:$R$91</cx:f>
        <cx:lvl ptCount="85" formatCode="0">
          <cx:pt idx="0">14200000000000</cx:pt>
          <cx:pt idx="1">1250000000000</cx:pt>
          <cx:pt idx="2">44860000000000</cx:pt>
        </cx:lvl>
      </cx:numDim>
    </cx:data>
    <cx:data id="17">
      <cx:numDim type="val">
        <cx:f>'Drill-Down 2.1'!$S$7:$S$91</cx:f>
        <cx:lvl ptCount="85" formatCode="0">
          <cx:pt idx="0">15000000000000</cx:pt>
        </cx:lvl>
      </cx:numDim>
    </cx:data>
    <cx:data id="18">
      <cx:numDim type="val">
        <cx:f>'Drill-Down 2.1'!$T$7:$T$91</cx:f>
        <cx:lvl ptCount="85" formatCode="0">
          <cx:pt idx="0">15000000000000</cx:pt>
          <cx:pt idx="1">41000000000000</cx:pt>
        </cx:lvl>
      </cx:numDim>
    </cx:data>
  </cx:chartData>
  <cx:chart>
    <cx:title pos="t" align="ctr" overlay="0">
      <cx:tx>
        <cx:txData>
          <cx:v>Drill-Down: market_volume auf authorship_class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Drill-Down: market_volume auf authorship_class</a:t>
          </a:r>
        </a:p>
      </cx:txPr>
    </cx:title>
    <cx:plotArea>
      <cx:plotAreaRegion>
        <cx:series layoutId="boxWhisker" uniqueId="{6CD521CC-29FC-4E10-B713-7B89440E43BA}">
          <cx:tx>
            <cx:txData>
              <cx:f>'Drill-Down 2.1'!$B$6</cx:f>
              <cx:v>2010</cx:v>
            </cx:txData>
          </cx:tx>
          <cx:dataId val="0"/>
          <cx:layoutPr>
            <cx:visibility meanLine="0" meanMarker="1" nonoutliers="0" outliers="1"/>
            <cx:statistics quartileMethod="inclusive"/>
          </cx:layoutPr>
        </cx:series>
        <cx:series layoutId="boxWhisker" uniqueId="{18876547-4067-4D2E-8A51-7E1BBD03C7C3}">
          <cx:tx>
            <cx:txData>
              <cx:f>'Drill-Down 2.1'!$C$6</cx:f>
              <cx:v>2012</cx:v>
            </cx:txData>
          </cx:tx>
          <cx:dataId val="1"/>
          <cx:layoutPr>
            <cx:visibility meanLine="0" meanMarker="1" nonoutliers="0" outliers="1"/>
            <cx:statistics quartileMethod="inclusive"/>
          </cx:layoutPr>
        </cx:series>
        <cx:series layoutId="boxWhisker" uniqueId="{F077225D-F99F-42B8-9581-C0A389E876E6}">
          <cx:tx>
            <cx:txData>
              <cx:f>'Drill-Down 2.1'!$D$6</cx:f>
              <cx:v>2013</cx:v>
            </cx:txData>
          </cx:tx>
          <cx:dataId val="2"/>
          <cx:layoutPr>
            <cx:visibility meanLine="0" meanMarker="1" nonoutliers="0" outliers="1"/>
            <cx:statistics quartileMethod="inclusive"/>
          </cx:layoutPr>
        </cx:series>
        <cx:series layoutId="boxWhisker" uniqueId="{D51F2322-FE2A-4C4A-8FC0-2C710539094A}">
          <cx:tx>
            <cx:txData>
              <cx:f>'Drill-Down 2.1'!$E$6</cx:f>
              <cx:v>2014</cx:v>
            </cx:txData>
          </cx:tx>
          <cx:dataId val="3"/>
          <cx:layoutPr>
            <cx:visibility meanLine="0" meanMarker="1" nonoutliers="0" outliers="1"/>
            <cx:statistics quartileMethod="inclusive"/>
          </cx:layoutPr>
        </cx:series>
        <cx:series layoutId="boxWhisker" uniqueId="{3475C997-3677-4922-8C08-58D7B963FBF9}">
          <cx:tx>
            <cx:txData>
              <cx:f>'Drill-Down 2.1'!$F$6</cx:f>
              <cx:v>2015</cx:v>
            </cx:txData>
          </cx:tx>
          <cx:dataId val="4"/>
          <cx:layoutPr>
            <cx:visibility meanLine="0" meanMarker="1" nonoutliers="0" outliers="0"/>
            <cx:statistics quartileMethod="inclusive"/>
          </cx:layoutPr>
        </cx:series>
        <cx:series layoutId="boxWhisker" uniqueId="{D6084180-074B-472A-B90F-6BFF01ABC1E9}">
          <cx:tx>
            <cx:txData>
              <cx:f>'Drill-Down 2.1'!$G$6</cx:f>
              <cx:v>2016</cx:v>
            </cx:txData>
          </cx:tx>
          <cx:dataId val="5"/>
          <cx:layoutPr>
            <cx:visibility meanLine="0" meanMarker="1" nonoutliers="0" outliers="1"/>
            <cx:statistics quartileMethod="inclusive"/>
          </cx:layoutPr>
        </cx:series>
        <cx:series layoutId="boxWhisker" uniqueId="{65B33D30-832C-4779-9F36-0227228D4572}">
          <cx:tx>
            <cx:txData>
              <cx:f>'Drill-Down 2.1'!$H$6</cx:f>
              <cx:v>2018</cx:v>
            </cx:txData>
          </cx:tx>
          <cx:dataId val="6"/>
          <cx:layoutPr>
            <cx:visibility meanLine="0" meanMarker="1" nonoutliers="0" outliers="1"/>
            <cx:statistics quartileMethod="inclusive"/>
          </cx:layoutPr>
        </cx:series>
        <cx:series layoutId="boxWhisker" uniqueId="{62684D53-FBCD-4AD8-842A-AEF1DF481565}">
          <cx:tx>
            <cx:txData>
              <cx:f>'Drill-Down 2.1'!$I$6</cx:f>
              <cx:v>2019</cx:v>
            </cx:txData>
          </cx:tx>
          <cx:dataId val="7"/>
          <cx:layoutPr>
            <cx:visibility meanLine="0" meanMarker="1" nonoutliers="0" outliers="1"/>
            <cx:statistics quartileMethod="inclusive"/>
          </cx:layoutPr>
        </cx:series>
        <cx:series layoutId="boxWhisker" uniqueId="{C0168EDF-B879-4842-BD5D-22F196CA2240}">
          <cx:tx>
            <cx:txData>
              <cx:f>'Drill-Down 2.1'!$J$6</cx:f>
              <cx:v>2020</cx:v>
            </cx:txData>
          </cx:tx>
          <cx:dataId val="8"/>
          <cx:layoutPr>
            <cx:visibility meanLine="0" meanMarker="1" nonoutliers="0" outliers="0"/>
            <cx:statistics quartileMethod="inclusive"/>
          </cx:layoutPr>
        </cx:series>
        <cx:series layoutId="boxWhisker" uniqueId="{9356404E-37B2-4163-A497-6C183313A545}">
          <cx:tx>
            <cx:txData>
              <cx:f>'Drill-Down 2.1'!$K$6</cx:f>
              <cx:v>2021</cx:v>
            </cx:txData>
          </cx:tx>
          <cx:dataId val="9"/>
          <cx:layoutPr>
            <cx:visibility meanLine="0" meanMarker="1" nonoutliers="0" outliers="0"/>
            <cx:statistics quartileMethod="inclusive"/>
          </cx:layoutPr>
        </cx:series>
        <cx:series layoutId="boxWhisker" uniqueId="{7903C139-1677-43F0-8F1A-12755B6FE798}">
          <cx:tx>
            <cx:txData>
              <cx:f>'Drill-Down 2.1'!$L$6</cx:f>
              <cx:v>2022</cx:v>
            </cx:txData>
          </cx:tx>
          <cx:dataId val="10"/>
          <cx:layoutPr>
            <cx:visibility meanLine="0" meanMarker="1" nonoutliers="0" outliers="0"/>
            <cx:statistics quartileMethod="inclusive"/>
          </cx:layoutPr>
        </cx:series>
        <cx:series layoutId="boxWhisker" uniqueId="{655092C3-16CF-4648-B399-A39A67EA5B95}">
          <cx:tx>
            <cx:txData>
              <cx:f>'Drill-Down 2.1'!$M$6</cx:f>
              <cx:v>2023</cx:v>
            </cx:txData>
          </cx:tx>
          <cx:dataId val="11"/>
          <cx:layoutPr>
            <cx:visibility meanLine="0" meanMarker="1" nonoutliers="0" outliers="1"/>
            <cx:statistics quartileMethod="inclusive"/>
          </cx:layoutPr>
        </cx:series>
        <cx:series layoutId="boxWhisker" uniqueId="{63752B33-A000-4059-B8EA-86606416D2FB}">
          <cx:tx>
            <cx:txData>
              <cx:f>'Drill-Down 2.1'!$N$6</cx:f>
              <cx:v>2024</cx:v>
            </cx:txData>
          </cx:tx>
          <cx:dataId val="12"/>
          <cx:layoutPr>
            <cx:visibility meanLine="0" meanMarker="1" nonoutliers="0" outliers="1"/>
            <cx:statistics quartileMethod="inclusive"/>
          </cx:layoutPr>
        </cx:series>
        <cx:series layoutId="boxWhisker" uniqueId="{0C10ADBC-ED77-4EBF-9880-91376C1CFC58}">
          <cx:tx>
            <cx:txData>
              <cx:f>'Drill-Down 2.1'!$O$6</cx:f>
              <cx:v>2025</cx:v>
            </cx:txData>
          </cx:tx>
          <cx:dataId val="13"/>
          <cx:layoutPr>
            <cx:visibility meanLine="0" meanMarker="1" nonoutliers="0" outliers="1"/>
            <cx:statistics quartileMethod="inclusive"/>
          </cx:layoutPr>
        </cx:series>
        <cx:series layoutId="boxWhisker" uniqueId="{E4ECF658-991C-4904-BE87-C233D401820D}">
          <cx:tx>
            <cx:txData>
              <cx:f>'Drill-Down 2.1'!$P$6</cx:f>
              <cx:v>2026</cx:v>
            </cx:txData>
          </cx:tx>
          <cx:dataId val="14"/>
          <cx:layoutPr>
            <cx:visibility meanLine="0" meanMarker="1" nonoutliers="0" outliers="1"/>
            <cx:statistics quartileMethod="inclusive"/>
          </cx:layoutPr>
        </cx:series>
        <cx:series layoutId="boxWhisker" uniqueId="{6A0A5787-7518-46F1-A21C-997D382AB413}">
          <cx:tx>
            <cx:txData>
              <cx:f>'Drill-Down 2.1'!$Q$6</cx:f>
              <cx:v>2027</cx:v>
            </cx:txData>
          </cx:tx>
          <cx:dataId val="15"/>
          <cx:layoutPr>
            <cx:visibility meanLine="0" meanMarker="1" nonoutliers="0" outliers="1"/>
            <cx:statistics quartileMethod="inclusive"/>
          </cx:layoutPr>
        </cx:series>
        <cx:series layoutId="boxWhisker" uniqueId="{792C0211-830C-472C-B8C1-45BD22200D30}">
          <cx:tx>
            <cx:txData>
              <cx:f>'Drill-Down 2.1'!$R$6</cx:f>
              <cx:v>2030</cx:v>
            </cx:txData>
          </cx:tx>
          <cx:dataId val="16"/>
          <cx:layoutPr>
            <cx:visibility meanLine="0" meanMarker="1" nonoutliers="0" outliers="0"/>
            <cx:statistics quartileMethod="inclusive"/>
          </cx:layoutPr>
        </cx:series>
        <cx:series layoutId="boxWhisker" uniqueId="{FEF06887-AA52-4CEF-97C7-C6F706730ACF}">
          <cx:tx>
            <cx:txData>
              <cx:f>'Drill-Down 2.1'!$S$6</cx:f>
              <cx:v>2035</cx:v>
            </cx:txData>
          </cx:tx>
          <cx:dataId val="17"/>
          <cx:layoutPr>
            <cx:visibility meanLine="0" meanMarker="1" nonoutliers="0" outliers="1"/>
            <cx:statistics quartileMethod="inclusive"/>
          </cx:layoutPr>
        </cx:series>
        <cx:series layoutId="boxWhisker" uniqueId="{25057C39-FA55-4985-84BE-2253C6A3B248}">
          <cx:tx>
            <cx:txData>
              <cx:f>'Drill-Down 2.1'!$T$6</cx:f>
              <cx:v>2036</cx:v>
            </cx:txData>
          </cx:tx>
          <cx:dataId val="18"/>
          <cx:layoutPr>
            <cx:visibility meanLine="0" meanMarker="1" nonoutliers="0" outliers="0"/>
            <cx:statistics quartileMethod="inclusive"/>
          </cx:layoutPr>
        </cx:series>
      </cx:plotAreaRegion>
      <cx:axis id="0" hidden="1">
        <cx:catScaling gapWidth="0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/>
        <cx:title>
          <cx:tx>
            <cx:txData>
              <cx:v>market_volume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market_volume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'Drill_Down 2.2'!$B$7:$B$33</cx:f>
        <cx:lvl ptCount="27" formatCode="0">
          <cx:pt idx="0">4800000000000</cx:pt>
        </cx:lvl>
      </cx:numDim>
    </cx:data>
    <cx:data id="1">
      <cx:numDim type="val">
        <cx:f>'Drill_Down 2.2'!$C$7:$C$33</cx:f>
        <cx:lvl ptCount="27" formatCode="0">
          <cx:pt idx="0">1928000000000</cx:pt>
        </cx:lvl>
      </cx:numDim>
    </cx:data>
    <cx:data id="2">
      <cx:numDim type="val">
        <cx:f>'Drill_Down 2.2'!$D$7:$D$33</cx:f>
        <cx:lvl ptCount="27" formatCode="0">
          <cx:pt idx="0">570000000000</cx:pt>
        </cx:lvl>
      </cx:numDim>
    </cx:data>
    <cx:data id="3">
      <cx:numDim type="val">
        <cx:f>'Drill_Down 2.2'!$E$7:$E$33</cx:f>
        <cx:lvl ptCount="27" formatCode="0">
          <cx:pt idx="0">100000000000</cx:pt>
        </cx:lvl>
      </cx:numDim>
    </cx:data>
    <cx:data id="4">
      <cx:numDim type="val">
        <cx:f>'Drill_Down 2.2'!$F$7:$F$33</cx:f>
        <cx:lvl ptCount="27" formatCode="0">
          <cx:pt idx="0">102500000000</cx:pt>
        </cx:lvl>
      </cx:numDim>
    </cx:data>
    <cx:data id="5">
      <cx:numDim type="val">
        <cx:f>'Drill_Down 2.2'!$G$7:$G$33</cx:f>
        <cx:lvl ptCount="27" formatCode="0">
          <cx:pt idx="0">200000000000</cx:pt>
          <cx:pt idx="1">400000000000</cx:pt>
        </cx:lvl>
      </cx:numDim>
    </cx:data>
    <cx:data id="6">
      <cx:numDim type="val">
        <cx:f>'Drill_Down 2.2'!$H$7:$H$33</cx:f>
        <cx:lvl ptCount="27" formatCode="0">
          <cx:pt idx="0">56000000000</cx:pt>
          <cx:pt idx="1">154000000000</cx:pt>
          <cx:pt idx="2">913000000000</cx:pt>
          <cx:pt idx="3">326000000000</cx:pt>
          <cx:pt idx="4">313000000000</cx:pt>
          <cx:pt idx="5">325000000000</cx:pt>
          <cx:pt idx="6">201000000000</cx:pt>
          <cx:pt idx="7">570000000000</cx:pt>
          <cx:pt idx="8">500000000000</cx:pt>
          <cx:pt idx="9">100000000</cx:pt>
          <cx:pt idx="10">4590000000000</cx:pt>
          <cx:pt idx="11">913000000000</cx:pt>
          <cx:pt idx="12">313000000000</cx:pt>
          <cx:pt idx="13">325000000000</cx:pt>
        </cx:lvl>
      </cx:numDim>
    </cx:data>
    <cx:data id="7">
      <cx:numDim type="val">
        <cx:f>'Drill_Down 2.2'!$I$7:$I$33</cx:f>
        <cx:lvl ptCount="27" formatCode="0">
          <cx:pt idx="0">600000000000</cx:pt>
          <cx:pt idx="1">2000000000000</cx:pt>
          <cx:pt idx="2">195000000000</cx:pt>
          <cx:pt idx="3">330760000000</cx:pt>
          <cx:pt idx="4">5649000000</cx:pt>
          <cx:pt idx="5">250000000000</cx:pt>
          <cx:pt idx="6">600000000000</cx:pt>
        </cx:lvl>
      </cx:numDim>
    </cx:data>
    <cx:data id="8">
      <cx:numDim type="val">
        <cx:f>'Drill_Down 2.2'!$J$7:$J$33</cx:f>
        <cx:lvl ptCount="27" formatCode="0">
          <cx:pt idx="0">7100000000000</cx:pt>
          <cx:pt idx="1">110000000000</cx:pt>
          <cx:pt idx="2">14200000000000</cx:pt>
          <cx:pt idx="3">34000000000</cx:pt>
          <cx:pt idx="4">300000000000</cx:pt>
          <cx:pt idx="5">1200000000000</cx:pt>
          <cx:pt idx="6">202000000000</cx:pt>
          <cx:pt idx="7">69000000000</cx:pt>
          <cx:pt idx="8">36000000000</cx:pt>
          <cx:pt idx="9">445000000000</cx:pt>
          <cx:pt idx="10">457290000000</cx:pt>
          <cx:pt idx="11">7065000000</cx:pt>
          <cx:pt idx="12">34000000000</cx:pt>
          <cx:pt idx="13">583000000000</cx:pt>
          <cx:pt idx="14">231000000000</cx:pt>
          <cx:pt idx="15">300000000</cx:pt>
          <cx:pt idx="16">7300000000000</cx:pt>
          <cx:pt idx="17">110000000000</cx:pt>
          <cx:pt idx="18">14200000000000</cx:pt>
          <cx:pt idx="19">6000000000000</cx:pt>
          <cx:pt idx="20">12000000000</cx:pt>
          <cx:pt idx="21">27000000000</cx:pt>
          <cx:pt idx="22">400000000000</cx:pt>
          <cx:pt idx="23">397900000000</cx:pt>
          <cx:pt idx="24">48780000000</cx:pt>
          <cx:pt idx="25">270000000000</cx:pt>
          <cx:pt idx="26">210200000000</cx:pt>
        </cx:lvl>
      </cx:numDim>
    </cx:data>
    <cx:data id="9">
      <cx:numDim type="val">
        <cx:f>'Drill_Down 2.2'!$K$7:$K$33</cx:f>
        <cx:lvl ptCount="27" formatCode="0">
          <cx:pt idx="0">123890000000</cx:pt>
          <cx:pt idx="1">350000000000</cx:pt>
          <cx:pt idx="2">123000000000</cx:pt>
        </cx:lvl>
      </cx:numDim>
    </cx:data>
    <cx:data id="10">
      <cx:numDim type="val">
        <cx:f>'Drill_Down 2.2'!$L$7:$L$33</cx:f>
        <cx:lvl ptCount="27" formatCode="0">
          <cx:pt idx="0">450000000000</cx:pt>
          <cx:pt idx="1">27500000000</cx:pt>
        </cx:lvl>
      </cx:numDim>
    </cx:data>
    <cx:data id="11">
      <cx:numDim type="val">
        <cx:f>'Drill_Down 2.2'!$M$7:$M$33</cx:f>
        <cx:lvl ptCount="27" formatCode="0">
          <cx:pt idx="0">1599000000000</cx:pt>
          <cx:pt idx="1">1599300000000</cx:pt>
          <cx:pt idx="2">27310000000</cx:pt>
        </cx:lvl>
      </cx:numDim>
    </cx:data>
    <cx:data id="12">
      <cx:numDim type="val">
        <cx:f>'Drill_Down 2.2'!$N$7:$N$33</cx:f>
        <cx:lvl ptCount="27" formatCode="0">
          <cx:pt idx="0">30000000000</cx:pt>
          <cx:pt idx="1">13000000000000</cx:pt>
          <cx:pt idx="2">550000000000</cx:pt>
          <cx:pt idx="3">7500000000000</cx:pt>
          <cx:pt idx="4">53000000000</cx:pt>
          <cx:pt idx="5">55000000000</cx:pt>
          <cx:pt idx="6">62000000000</cx:pt>
          <cx:pt idx="7">105000000000</cx:pt>
          <cx:pt idx="8">154000000000</cx:pt>
          <cx:pt idx="9">13000000000000</cx:pt>
          <cx:pt idx="10">3000000000000</cx:pt>
          <cx:pt idx="11">13000000000000</cx:pt>
        </cx:lvl>
      </cx:numDim>
    </cx:data>
  </cx:chartData>
  <cx:chart>
    <cx:title pos="t" align="ctr" overlay="0">
      <cx:tx>
        <cx:txData>
          <cx:v>Drill-Down: market_volume auf Journalist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Drill-Down: market_volume auf Journalist</a:t>
          </a:r>
        </a:p>
      </cx:txPr>
    </cx:title>
    <cx:plotArea>
      <cx:plotAreaRegion>
        <cx:series layoutId="boxWhisker" uniqueId="{C8E1E36E-0863-463B-AB30-85D6FAC7E35A}" formatIdx="0">
          <cx:tx>
            <cx:txData>
              <cx:f>'Drill_Down 2.2'!$B$6</cx:f>
              <cx:v>2012</cx:v>
            </cx:txData>
          </cx:tx>
          <cx:dataId val="0"/>
          <cx:layoutPr>
            <cx:visibility meanLine="0" meanMarker="1" nonoutliers="0" outliers="0"/>
            <cx:statistics quartileMethod="inclusive"/>
          </cx:layoutPr>
        </cx:series>
        <cx:series layoutId="boxWhisker" uniqueId="{BD41904A-B886-4610-A623-ECFBE40322D3}" formatIdx="1">
          <cx:tx>
            <cx:txData>
              <cx:f>'Drill_Down 2.2'!$C$6</cx:f>
              <cx:v>2013</cx:v>
            </cx:txData>
          </cx:tx>
          <cx:dataId val="1"/>
          <cx:layoutPr>
            <cx:visibility meanLine="0" meanMarker="1" nonoutliers="0" outliers="0"/>
            <cx:statistics quartileMethod="inclusive"/>
          </cx:layoutPr>
        </cx:series>
        <cx:series layoutId="boxWhisker" uniqueId="{6B7E7254-BEB3-4714-8643-1347AE131C51}" formatIdx="2">
          <cx:tx>
            <cx:txData>
              <cx:f>'Drill_Down 2.2'!$D$6</cx:f>
              <cx:v>2014</cx:v>
            </cx:txData>
          </cx:tx>
          <cx:dataId val="2"/>
          <cx:layoutPr>
            <cx:visibility meanLine="0" meanMarker="1" nonoutliers="0" outliers="0"/>
            <cx:statistics quartileMethod="inclusive"/>
          </cx:layoutPr>
        </cx:series>
        <cx:series layoutId="boxWhisker" uniqueId="{DC15AE77-26E4-4481-A46A-49FDC2E8E058}" formatIdx="3">
          <cx:tx>
            <cx:txData>
              <cx:f>'Drill_Down 2.2'!$E$6</cx:f>
              <cx:v>2015</cx:v>
            </cx:txData>
          </cx:tx>
          <cx:dataId val="3"/>
          <cx:layoutPr>
            <cx:visibility meanLine="0" meanMarker="1" nonoutliers="0" outliers="0"/>
            <cx:statistics quartileMethod="inclusive"/>
          </cx:layoutPr>
        </cx:series>
        <cx:series layoutId="boxWhisker" uniqueId="{9C58B1EF-CAC1-4709-95F4-6AB47DC05F90}" formatIdx="4">
          <cx:tx>
            <cx:txData>
              <cx:f>'Drill_Down 2.2'!$F$6</cx:f>
              <cx:v>2016</cx:v>
            </cx:txData>
          </cx:tx>
          <cx:dataId val="4"/>
          <cx:layoutPr>
            <cx:visibility meanLine="0" meanMarker="1" nonoutliers="0" outliers="0"/>
            <cx:statistics quartileMethod="inclusive"/>
          </cx:layoutPr>
        </cx:series>
        <cx:series layoutId="boxWhisker" uniqueId="{A3D5CEE7-4956-4729-AFFC-C9139D994DB5}" formatIdx="5">
          <cx:tx>
            <cx:txData>
              <cx:f>'Drill_Down 2.2'!$G$6</cx:f>
              <cx:v>2017</cx:v>
            </cx:txData>
          </cx:tx>
          <cx:dataId val="5"/>
          <cx:layoutPr>
            <cx:visibility meanLine="0" meanMarker="1" nonoutliers="0" outliers="0"/>
            <cx:statistics quartileMethod="inclusive"/>
          </cx:layoutPr>
        </cx:series>
        <cx:series layoutId="boxWhisker" uniqueId="{C655510C-B023-46D7-9DE7-622C34A542A3}" formatIdx="6">
          <cx:tx>
            <cx:txData>
              <cx:f>'Drill_Down 2.2'!$H$6</cx:f>
              <cx:v>2018</cx:v>
            </cx:txData>
          </cx:tx>
          <cx:dataId val="6"/>
          <cx:layoutPr>
            <cx:visibility meanLine="0" meanMarker="1" nonoutliers="0" outliers="0"/>
            <cx:statistics quartileMethod="inclusive"/>
          </cx:layoutPr>
        </cx:series>
        <cx:series layoutId="boxWhisker" uniqueId="{1339C780-D1FE-40C6-BA08-77E0A04C2EAB}" formatIdx="7">
          <cx:tx>
            <cx:txData>
              <cx:f>'Drill_Down 2.2'!$I$6</cx:f>
              <cx:v>2019</cx:v>
            </cx:txData>
          </cx:tx>
          <cx:dataId val="7"/>
          <cx:layoutPr>
            <cx:visibility meanLine="0" meanMarker="1" nonoutliers="0" outliers="0"/>
            <cx:statistics quartileMethod="inclusive"/>
          </cx:layoutPr>
        </cx:series>
        <cx:series layoutId="boxWhisker" uniqueId="{49DB2BDF-CB04-4CCD-BACC-4683FD1B7561}" formatIdx="8">
          <cx:tx>
            <cx:txData>
              <cx:f>'Drill_Down 2.2'!$J$6</cx:f>
              <cx:v>2020</cx:v>
            </cx:txData>
          </cx:tx>
          <cx:dataId val="8"/>
          <cx:layoutPr>
            <cx:visibility meanLine="0" meanMarker="1" nonoutliers="0" outliers="0"/>
            <cx:statistics quartileMethod="inclusive"/>
          </cx:layoutPr>
        </cx:series>
        <cx:series layoutId="boxWhisker" uniqueId="{75881531-39FF-4F0E-911D-CC20FBA8DCB2}" formatIdx="9">
          <cx:tx>
            <cx:txData>
              <cx:f>'Drill_Down 2.2'!$K$6</cx:f>
              <cx:v>2021</cx:v>
            </cx:txData>
          </cx:tx>
          <cx:dataId val="9"/>
          <cx:layoutPr>
            <cx:visibility meanLine="0" meanMarker="1" nonoutliers="0" outliers="0"/>
            <cx:statistics quartileMethod="inclusive"/>
          </cx:layoutPr>
        </cx:series>
        <cx:series layoutId="boxWhisker" uniqueId="{9497887F-D13E-4367-83FC-C48DC3A12A56}" formatIdx="11">
          <cx:tx>
            <cx:txData>
              <cx:f>'Drill_Down 2.2'!$L$6</cx:f>
              <cx:v>2023</cx:v>
            </cx:txData>
          </cx:tx>
          <cx:dataId val="10"/>
          <cx:layoutPr>
            <cx:visibility meanLine="0" meanMarker="1" nonoutliers="0" outliers="0"/>
            <cx:statistics quartileMethod="inclusive"/>
          </cx:layoutPr>
        </cx:series>
        <cx:series layoutId="boxWhisker" uniqueId="{157C8A5B-1C64-4BDC-BBF9-065DE645D3CF}" formatIdx="12">
          <cx:tx>
            <cx:txData>
              <cx:f>'Drill_Down 2.2'!$M$6</cx:f>
              <cx:v>2024</cx:v>
            </cx:txData>
          </cx:tx>
          <cx:dataId val="11"/>
          <cx:layoutPr>
            <cx:visibility meanLine="0" meanMarker="1" nonoutliers="0" outliers="0"/>
            <cx:statistics quartileMethod="inclusive"/>
          </cx:layoutPr>
        </cx:series>
        <cx:series layoutId="boxWhisker" uniqueId="{2212C1BD-673F-486F-B0DB-197BA6075303}" formatIdx="13">
          <cx:tx>
            <cx:txData>
              <cx:f>'Drill_Down 2.2'!$N$6</cx:f>
              <cx:v>2025</cx:v>
            </cx:txData>
          </cx:tx>
          <cx:dataId val="12"/>
          <cx:layoutPr>
            <cx:visibility meanLine="0" meanMarker="1" nonoutliers="0" outliers="0"/>
            <cx:statistics quartileMethod="inclusive"/>
          </cx:layoutPr>
        </cx:series>
      </cx:plotAreaRegion>
      <cx:axis id="0" hidden="1">
        <cx:catScaling gapWidth="0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/>
        <cx:title>
          <cx:tx>
            <cx:txData>
              <cx:v>market_volum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market_volum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'Drill-Down 2.3'!$B$7:$B$33</cx:f>
        <cx:lvl ptCount="27" formatCode="0">
          <cx:pt idx="0">5800000</cx:pt>
          <cx:pt idx="1">472000000000</cx:pt>
        </cx:lvl>
      </cx:numDim>
    </cx:data>
    <cx:data id="1">
      <cx:numDim type="val">
        <cx:f>'Drill-Down 2.3'!$C$7:$C$33</cx:f>
        <cx:lvl ptCount="27" formatCode="0">
          <cx:pt idx="0">298000000</cx:pt>
          <cx:pt idx="1">10000000000</cx:pt>
          <cx:pt idx="2">90000000000</cx:pt>
        </cx:lvl>
      </cx:numDim>
    </cx:data>
    <cx:data id="2">
      <cx:numDim type="val">
        <cx:f>'Drill-Down 2.3'!$D$7:$D$33</cx:f>
        <cx:lvl ptCount="27" formatCode="0">
          <cx:pt idx="0">157050000000</cx:pt>
        </cx:lvl>
      </cx:numDim>
    </cx:data>
    <cx:data id="3">
      <cx:numDim type="val">
        <cx:f>'Drill-Down 2.3'!$E$7:$E$33</cx:f>
        <cx:lvl ptCount="27" formatCode="0">
          <cx:pt idx="0">43880000</cx:pt>
        </cx:lvl>
      </cx:numDim>
    </cx:data>
    <cx:data id="4">
      <cx:numDim type="val">
        <cx:f>'Drill-Down 2.3'!$F$7:$F$33</cx:f>
        <cx:lvl ptCount="27" formatCode="0">
          <cx:pt idx="0">195000000000</cx:pt>
          <cx:pt idx="1">490000000000</cx:pt>
        </cx:lvl>
      </cx:numDim>
    </cx:data>
    <cx:data id="5">
      <cx:numDim type="val">
        <cx:f>'Drill-Down 2.3'!$G$7:$G$33</cx:f>
        <cx:lvl ptCount="27" formatCode="0">
          <cx:pt idx="0">10000000000</cx:pt>
          <cx:pt idx="1">19000000000</cx:pt>
          <cx:pt idx="2">1200000000000</cx:pt>
          <cx:pt idx="3">70000000000</cx:pt>
          <cx:pt idx="4">60000000000</cx:pt>
          <cx:pt idx="5">6000000000</cx:pt>
          <cx:pt idx="6">7000000000</cx:pt>
          <cx:pt idx="7">10000000000</cx:pt>
          <cx:pt idx="8">33000000000</cx:pt>
          <cx:pt idx="9">49000000000</cx:pt>
          <cx:pt idx="10">117000000000</cx:pt>
          <cx:pt idx="11">100000000000</cx:pt>
          <cx:pt idx="12">22000000000</cx:pt>
          <cx:pt idx="13">70000000000</cx:pt>
          <cx:pt idx="14">60000000000</cx:pt>
          <cx:pt idx="15">1700000000000</cx:pt>
          <cx:pt idx="16">5500000000000</cx:pt>
          <cx:pt idx="17">20800000000</cx:pt>
          <cx:pt idx="18">1500000000000</cx:pt>
          <cx:pt idx="19">175000000</cx:pt>
          <cx:pt idx="20">53000000</cx:pt>
          <cx:pt idx="21">1000000000</cx:pt>
          <cx:pt idx="22">173000000000</cx:pt>
          <cx:pt idx="23">4000000000000</cx:pt>
          <cx:pt idx="24">1290000000000</cx:pt>
          <cx:pt idx="25">1500000000000</cx:pt>
          <cx:pt idx="26">110000000000</cx:pt>
        </cx:lvl>
      </cx:numDim>
    </cx:data>
    <cx:data id="6">
      <cx:numDim type="val">
        <cx:f>'Drill-Down 2.3'!$H$7:$H$33</cx:f>
        <cx:lvl ptCount="27" formatCode="0">
          <cx:pt idx="0">7500000000</cx:pt>
          <cx:pt idx="1">14400000000000</cx:pt>
          <cx:pt idx="2">14660000</cx:pt>
          <cx:pt idx="3">14400000000000</cx:pt>
        </cx:lvl>
      </cx:numDim>
    </cx:data>
    <cx:data id="7">
      <cx:numDim type="val">
        <cx:f>'Drill-Down 2.3'!$I$7:$I$33</cx:f>
        <cx:lvl ptCount="27" formatCode="0">
          <cx:pt idx="0">1500000000000</cx:pt>
          <cx:pt idx="1">350000000000</cx:pt>
          <cx:pt idx="2">740000000000</cx:pt>
          <cx:pt idx="3">1600000000000</cx:pt>
          <cx:pt idx="4">6200000000000</cx:pt>
          <cx:pt idx="5">6200000000</cx:pt>
          <cx:pt idx="6">14400000000000</cx:pt>
          <cx:pt idx="7">100000000000</cx:pt>
          <cx:pt idx="8">14400000000000</cx:pt>
          <cx:pt idx="9">53000000000</cx:pt>
        </cx:lvl>
      </cx:numDim>
    </cx:data>
    <cx:data id="8">
      <cx:numDim type="val">
        <cx:f>'Drill-Down 2.3'!$J$7:$J$33</cx:f>
        <cx:lvl ptCount="27" formatCode="0">
          <cx:pt idx="0">30570000000</cx:pt>
        </cx:lvl>
      </cx:numDim>
    </cx:data>
    <cx:data id="9">
      <cx:numDim type="val">
        <cx:f>'Drill-Down 2.3'!$K$7:$K$33</cx:f>
        <cx:lvl ptCount="27" formatCode="0">
          <cx:pt idx="0">14400000000000</cx:pt>
        </cx:lvl>
      </cx:numDim>
    </cx:data>
    <cx:data id="10">
      <cx:numDim type="val">
        <cx:f>'Drill-Down 2.3'!$L$7:$L$33</cx:f>
        <cx:lvl ptCount="27" formatCode="0">
          <cx:pt idx="0">14200000000000</cx:pt>
          <cx:pt idx="1">14200000000</cx:pt>
        </cx:lvl>
      </cx:numDim>
    </cx:data>
  </cx:chartData>
  <cx:chart>
    <cx:title pos="t" align="ctr" overlay="0">
      <cx:tx>
        <cx:txData>
          <cx:v>Drill-Down: market_volume auf Scientist/Expert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Drill-Down: market_volume auf Scientist/Expert</a:t>
          </a:r>
        </a:p>
      </cx:txPr>
    </cx:title>
    <cx:plotArea>
      <cx:plotAreaRegion>
        <cx:series layoutId="boxWhisker" uniqueId="{538D208F-A611-4580-AD71-15F5A3D3AA6E}">
          <cx:tx>
            <cx:txData>
              <cx:f>'Drill-Down 2.3'!$B$6</cx:f>
              <cx:v>2014</cx:v>
            </cx:txData>
          </cx:tx>
          <cx:dataId val="0"/>
          <cx:layoutPr>
            <cx:visibility meanLine="0" meanMarker="1" nonoutliers="0" outliers="0"/>
            <cx:statistics quartileMethod="inclusive"/>
          </cx:layoutPr>
        </cx:series>
        <cx:series layoutId="boxWhisker" uniqueId="{73175428-C05E-4F73-8FAF-6B133F306ABB}">
          <cx:tx>
            <cx:txData>
              <cx:f>'Drill-Down 2.3'!$C$6</cx:f>
              <cx:v>2015</cx:v>
            </cx:txData>
          </cx:tx>
          <cx:dataId val="1"/>
          <cx:layoutPr>
            <cx:visibility meanLine="0" meanMarker="1" nonoutliers="0" outliers="0"/>
            <cx:statistics quartileMethod="inclusive"/>
          </cx:layoutPr>
        </cx:series>
        <cx:series layoutId="boxWhisker" uniqueId="{6C14A421-30D2-439C-8306-D855B8A047F5}">
          <cx:tx>
            <cx:txData>
              <cx:f>'Drill-Down 2.3'!$D$6</cx:f>
              <cx:v>2016</cx:v>
            </cx:txData>
          </cx:tx>
          <cx:dataId val="2"/>
          <cx:layoutPr>
            <cx:visibility meanLine="0" meanMarker="1" nonoutliers="0" outliers="0"/>
            <cx:statistics quartileMethod="inclusive"/>
          </cx:layoutPr>
        </cx:series>
        <cx:series layoutId="boxWhisker" uniqueId="{2A096710-5C65-429C-BF26-8F47FF18C02E}">
          <cx:tx>
            <cx:txData>
              <cx:f>'Drill-Down 2.3'!$E$6</cx:f>
              <cx:v>2017</cx:v>
            </cx:txData>
          </cx:tx>
          <cx:dataId val="3"/>
          <cx:layoutPr>
            <cx:visibility meanLine="0" meanMarker="1" nonoutliers="0" outliers="0"/>
            <cx:statistics quartileMethod="inclusive"/>
          </cx:layoutPr>
        </cx:series>
        <cx:series layoutId="boxWhisker" uniqueId="{8EB125A8-2424-4F3F-B4B9-D6CC3849EA75}">
          <cx:tx>
            <cx:txData>
              <cx:f>'Drill-Down 2.3'!$F$6</cx:f>
              <cx:v>2019</cx:v>
            </cx:txData>
          </cx:tx>
          <cx:dataId val="4"/>
          <cx:layoutPr>
            <cx:visibility meanLine="0" meanMarker="1" nonoutliers="0" outliers="0"/>
            <cx:statistics quartileMethod="inclusive"/>
          </cx:layoutPr>
        </cx:series>
        <cx:series layoutId="boxWhisker" uniqueId="{5AE3A0C3-DF3D-44F7-87C0-59CE0CEEE530}">
          <cx:tx>
            <cx:txData>
              <cx:f>'Drill-Down 2.3'!$G$6</cx:f>
              <cx:v>2020</cx:v>
            </cx:txData>
          </cx:tx>
          <cx:dataId val="5"/>
          <cx:layoutPr>
            <cx:visibility meanLine="0" meanMarker="1" nonoutliers="0" outliers="0"/>
            <cx:statistics quartileMethod="inclusive"/>
          </cx:layoutPr>
        </cx:series>
        <cx:series layoutId="boxWhisker" uniqueId="{D6DD6AD3-6AA8-4C39-BB23-38EAB695A182}">
          <cx:tx>
            <cx:txData>
              <cx:f>'Drill-Down 2.3'!$H$6</cx:f>
              <cx:v>2022</cx:v>
            </cx:txData>
          </cx:tx>
          <cx:dataId val="6"/>
          <cx:layoutPr>
            <cx:visibility meanLine="0" meanMarker="1" nonoutliers="0" outliers="0"/>
            <cx:statistics quartileMethod="inclusive"/>
          </cx:layoutPr>
        </cx:series>
        <cx:series layoutId="boxWhisker" uniqueId="{74929D1B-2F4A-43FD-A64A-1C9ABEB4F506}">
          <cx:tx>
            <cx:txData>
              <cx:f>'Drill-Down 2.3'!$I$6</cx:f>
              <cx:v>2025</cx:v>
            </cx:txData>
          </cx:tx>
          <cx:dataId val="7"/>
          <cx:layoutPr>
            <cx:visibility meanLine="0" meanMarker="1" nonoutliers="0" outliers="0"/>
            <cx:statistics quartileMethod="inclusive"/>
          </cx:layoutPr>
        </cx:series>
        <cx:series layoutId="boxWhisker" uniqueId="{DF2F1175-D112-463F-9745-F1B9CB819A6F}">
          <cx:tx>
            <cx:txData>
              <cx:f>'Drill-Down 2.3'!$J$6</cx:f>
              <cx:v>2026</cx:v>
            </cx:txData>
          </cx:tx>
          <cx:dataId val="8"/>
          <cx:layoutPr>
            <cx:visibility meanLine="0" meanMarker="1" nonoutliers="0" outliers="0"/>
            <cx:statistics quartileMethod="inclusive"/>
          </cx:layoutPr>
        </cx:series>
        <cx:series layoutId="boxWhisker" uniqueId="{642E7340-6EB8-4750-A3F9-4D160C5E7E1A}">
          <cx:tx>
            <cx:txData>
              <cx:f>'Drill-Down 2.3'!$K$6</cx:f>
              <cx:v>2028</cx:v>
            </cx:txData>
          </cx:tx>
          <cx:dataId val="9"/>
          <cx:layoutPr>
            <cx:visibility meanLine="0" meanMarker="1" nonoutliers="0" outliers="0"/>
            <cx:statistics quartileMethod="inclusive"/>
          </cx:layoutPr>
        </cx:series>
        <cx:series layoutId="boxWhisker" uniqueId="{3816FC89-4629-4BC6-81F0-86D137C5E7D7}">
          <cx:tx>
            <cx:txData>
              <cx:f>'Drill-Down 2.3'!$L$6</cx:f>
              <cx:v>2030</cx:v>
            </cx:txData>
          </cx:tx>
          <cx:dataId val="10"/>
          <cx:layoutPr>
            <cx:visibility meanLine="0" meanMarker="1" nonoutliers="0" outliers="0"/>
            <cx:statistics quartileMethod="inclusive"/>
          </cx:layoutPr>
        </cx:series>
      </cx:plotAreaRegion>
      <cx:axis id="0" hidden="1">
        <cx:catScaling gapWidth="0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/>
        <cx:title>
          <cx:tx>
            <cx:txData>
              <cx:v>market_volum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market_volum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'Drill-Down 2.4'!$B$7:$B$69</cx:f>
        <cx:lvl ptCount="63" formatCode="0">
          <cx:pt idx="0">601200000000</cx:pt>
          <cx:pt idx="1">656000000000</cx:pt>
          <cx:pt idx="2">656000000000</cx:pt>
          <cx:pt idx="3">656000000000</cx:pt>
          <cx:pt idx="4">2290000000000</cx:pt>
        </cx:lvl>
      </cx:numDim>
    </cx:data>
    <cx:data id="1">
      <cx:numDim type="val">
        <cx:f>'Drill-Down 2.4'!$C$7:$C$69</cx:f>
        <cx:lvl ptCount="63" formatCode="0">
          <cx:pt idx="0">743100000000</cx:pt>
          <cx:pt idx="1">750000000000</cx:pt>
          <cx:pt idx="2">24000000000</cx:pt>
          <cx:pt idx="3">200000000000</cx:pt>
          <cx:pt idx="4">29000000000</cx:pt>
          <cx:pt idx="5">400000000000</cx:pt>
        </cx:lvl>
      </cx:numDim>
    </cx:data>
    <cx:data id="2">
      <cx:numDim type="val">
        <cx:f>'Drill-Down 2.4'!$D$7:$D$69</cx:f>
        <cx:lvl ptCount="63" formatCode="0">
          <cx:pt idx="0">917200000000</cx:pt>
          <cx:pt idx="1">52000000000</cx:pt>
          <cx:pt idx="2">52000000000</cx:pt>
        </cx:lvl>
      </cx:numDim>
    </cx:data>
    <cx:data id="3">
      <cx:numDim type="val">
        <cx:f>'Drill-Down 2.4'!$E$7:$E$69</cx:f>
        <cx:lvl ptCount="63" formatCode="0">
          <cx:pt idx="0">1130100000000</cx:pt>
          <cx:pt idx="1">170570000000</cx:pt>
          <cx:pt idx="2">5000000000</cx:pt>
          <cx:pt idx="3">1000000000000</cx:pt>
          <cx:pt idx="4">8500000000</cx:pt>
          <cx:pt idx="5">266000000000</cx:pt>
          <cx:pt idx="6">3500000000000</cx:pt>
          <cx:pt idx="7">60000000000</cx:pt>
        </cx:lvl>
      </cx:numDim>
    </cx:data>
    <cx:data id="4">
      <cx:numDim type="val">
        <cx:f>'Drill-Down 2.4'!$F$7:$F$69</cx:f>
        <cx:lvl ptCount="63" formatCode="0">
          <cx:pt idx="0">1391000000000</cx:pt>
          <cx:pt idx="1">746500000000</cx:pt>
          <cx:pt idx="2">1500000000</cx:pt>
          <cx:pt idx="3">19000000000</cx:pt>
          <cx:pt idx="4">4590000000000</cx:pt>
        </cx:lvl>
      </cx:numDim>
    </cx:data>
    <cx:data id="5">
      <cx:numDim type="val">
        <cx:f>'Drill-Down 2.4'!$G$7:$G$69</cx:f>
        <cx:lvl ptCount="63" formatCode="0">
          <cx:pt idx="0">1900000000</cx:pt>
          <cx:pt idx="1">2000000000000</cx:pt>
          <cx:pt idx="2">195000000000</cx:pt>
          <cx:pt idx="3">1710400000000</cx:pt>
          <cx:pt idx="4">187000000000</cx:pt>
          <cx:pt idx="5">195000000000</cx:pt>
          <cx:pt idx="6">387158000000</cx:pt>
          <cx:pt idx="7">97000000000</cx:pt>
          <cx:pt idx="8">97000000000</cx:pt>
          <cx:pt idx="9">141000000000</cx:pt>
          <cx:pt idx="10">141000000000</cx:pt>
          <cx:pt idx="11">195000000000</cx:pt>
        </cx:lvl>
      </cx:numDim>
    </cx:data>
    <cx:data id="6">
      <cx:numDim type="val">
        <cx:f>'Drill-Down 2.4'!$H$7:$H$69</cx:f>
        <cx:lvl ptCount="63" formatCode="0">
          <cx:pt idx="0">10000000000</cx:pt>
          <cx:pt idx="1">7100000000000</cx:pt>
          <cx:pt idx="2">6000000000000</cx:pt>
          <cx:pt idx="3">19000000000000</cx:pt>
          <cx:pt idx="4">245000000</cx:pt>
          <cx:pt idx="5">267000000000</cx:pt>
          <cx:pt idx="6">6500000000</cx:pt>
          <cx:pt idx="7">267000000000</cx:pt>
          <cx:pt idx="8">64100000000</cx:pt>
          <cx:pt idx="9">21400000000</cx:pt>
          <cx:pt idx="10">300000000000</cx:pt>
          <cx:pt idx="11">10000000000</cx:pt>
          <cx:pt idx="12">70000000000</cx:pt>
          <cx:pt idx="13">60000000000</cx:pt>
          <cx:pt idx="14">1700000000000</cx:pt>
          <cx:pt idx="15">1700000000000</cx:pt>
          <cx:pt idx="16">450000000000</cx:pt>
          <cx:pt idx="17">79300000000</cx:pt>
          <cx:pt idx="18">948000000000</cx:pt>
          <cx:pt idx="19">1500000000000</cx:pt>
          <cx:pt idx="20">110000000000</cx:pt>
          <cx:pt idx="21">14200000000000</cx:pt>
          <cx:pt idx="22">1300000000</cx:pt>
          <cx:pt idx="23">1700000000000</cx:pt>
          <cx:pt idx="24">501000000000</cx:pt>
          <cx:pt idx="25">7500000000000</cx:pt>
          <cx:pt idx="26">14400000000000</cx:pt>
          <cx:pt idx="27">7065000000</cx:pt>
          <cx:pt idx="28">1700000000000</cx:pt>
          <cx:pt idx="29">30700000000</cx:pt>
          <cx:pt idx="30">6000000000000</cx:pt>
          <cx:pt idx="31">8900000000000</cx:pt>
          <cx:pt idx="32">6500000000</cx:pt>
          <cx:pt idx="33">471000000000</cx:pt>
          <cx:pt idx="34">130000000000</cx:pt>
          <cx:pt idx="35">28000000000</cx:pt>
          <cx:pt idx="36">450000000000</cx:pt>
          <cx:pt idx="37">1700000000000</cx:pt>
          <cx:pt idx="38">30000000000</cx:pt>
          <cx:pt idx="39">1700000000000</cx:pt>
          <cx:pt idx="40">50000000000</cx:pt>
          <cx:pt idx="41">2300000000000</cx:pt>
          <cx:pt idx="42">79400000000</cx:pt>
          <cx:pt idx="43">1700000000000</cx:pt>
          <cx:pt idx="44">250000000000</cx:pt>
          <cx:pt idx="45">4000000000000</cx:pt>
          <cx:pt idx="46">8900000000000</cx:pt>
          <cx:pt idx="47">267000000000</cx:pt>
          <cx:pt idx="48">34000000000</cx:pt>
          <cx:pt idx="49">1290000000000</cx:pt>
          <cx:pt idx="50">267000000000</cx:pt>
          <cx:pt idx="51">34000000000</cx:pt>
          <cx:pt idx="52">1290000000000</cx:pt>
          <cx:pt idx="53">25000000000</cx:pt>
          <cx:pt idx="54">1700000000000</cx:pt>
          <cx:pt idx="55">60000000000</cx:pt>
          <cx:pt idx="56">70000000000</cx:pt>
          <cx:pt idx="57">1290000000000</cx:pt>
          <cx:pt idx="58">70000000000</cx:pt>
          <cx:pt idx="59">60000000000</cx:pt>
          <cx:pt idx="60">28000000000</cx:pt>
          <cx:pt idx="61">1500000000000</cx:pt>
          <cx:pt idx="62">10000000000</cx:pt>
        </cx:lvl>
      </cx:numDim>
    </cx:data>
    <cx:data id="7">
      <cx:numDim type="val">
        <cx:f>'Drill-Down 2.4'!$I$7:$I$69</cx:f>
        <cx:lvl ptCount="63" formatCode="0">
          <cx:pt idx="0">123890000000</cx:pt>
          <cx:pt idx="1">123890000000</cx:pt>
          <cx:pt idx="2">3500000</cx:pt>
          <cx:pt idx="3">1000000000000</cx:pt>
          <cx:pt idx="4">253000000000</cx:pt>
          <cx:pt idx="5">6000000000000</cx:pt>
          <cx:pt idx="6">24750000000</cx:pt>
          <cx:pt idx="7">1600000000</cx:pt>
          <cx:pt idx="8">380000000</cx:pt>
          <cx:pt idx="9">10000000</cx:pt>
          <cx:pt idx="10">9000000000</cx:pt>
          <cx:pt idx="11">1000000000000</cx:pt>
        </cx:lvl>
      </cx:numDim>
    </cx:data>
    <cx:data id="8">
      <cx:numDim type="val">
        <cx:f>'Drill-Down 2.4'!$J$7:$J$69</cx:f>
        <cx:lvl ptCount="63" formatCode="0">
          <cx:pt idx="0">195470000000</cx:pt>
          <cx:pt idx="1">14400000000000</cx:pt>
          <cx:pt idx="2">561000000000</cx:pt>
          <cx:pt idx="3">561040000000</cx:pt>
          <cx:pt idx="4">471170000000</cx:pt>
          <cx:pt idx="5">383900000000</cx:pt>
          <cx:pt idx="6">78000000000</cx:pt>
          <cx:pt idx="7">134000000000</cx:pt>
          <cx:pt idx="8">102199000000000</cx:pt>
          <cx:pt idx="9">36570000000</cx:pt>
          <cx:pt idx="10">14400000000000</cx:pt>
          <cx:pt idx="11">47171000000000</cx:pt>
          <cx:pt idx="12">14400000000000</cx:pt>
          <cx:pt idx="13">68000000000</cx:pt>
          <cx:pt idx="14">561000000000</cx:pt>
          <cx:pt idx="15">202210000000</cx:pt>
          <cx:pt idx="16">14400000000000</cx:pt>
          <cx:pt idx="17">68000000000</cx:pt>
        </cx:lvl>
      </cx:numDim>
    </cx:data>
    <cx:data id="9">
      <cx:numDim type="val">
        <cx:f>'Drill-Down 2.4'!$K$7:$K$69</cx:f>
        <cx:lvl ptCount="63" formatCode="0">
          <cx:pt idx="0">1500000000</cx:pt>
          <cx:pt idx="1">14400000000000</cx:pt>
          <cx:pt idx="2">27500000000</cx:pt>
        </cx:lvl>
      </cx:numDim>
    </cx:data>
    <cx:data id="10">
      <cx:numDim type="val">
        <cx:f>'Drill-Down 2.4'!$L$7:$L$69</cx:f>
        <cx:lvl ptCount="63" formatCode="0">
          <cx:pt idx="0">30000000000</cx:pt>
          <cx:pt idx="1">2000000000</cx:pt>
          <cx:pt idx="2">3750000000</cx:pt>
          <cx:pt idx="3">6750000000</cx:pt>
          <cx:pt idx="4">1250000000</cx:pt>
          <cx:pt idx="5">1050000000</cx:pt>
          <cx:pt idx="6">1600000000000</cx:pt>
        </cx:lvl>
      </cx:numDim>
    </cx:data>
    <cx:data id="11">
      <cx:numDim type="val">
        <cx:f>'Drill-Down 2.4'!$M$7:$M$69</cx:f>
        <cx:lvl ptCount="63" formatCode="0">
          <cx:pt idx="0">3700000000000</cx:pt>
          <cx:pt idx="1">3700000000000</cx:pt>
          <cx:pt idx="2">3000000000000</cx:pt>
          <cx:pt idx="3">3000000000000</cx:pt>
          <cx:pt idx="4">1800000000000</cx:pt>
          <cx:pt idx="5">360000000000</cx:pt>
          <cx:pt idx="6">30000000000</cx:pt>
          <cx:pt idx="7">11000000000000</cx:pt>
          <cx:pt idx="8">3000000000000</cx:pt>
          <cx:pt idx="9">11000000000000</cx:pt>
          <cx:pt idx="10">6200000000000</cx:pt>
          <cx:pt idx="11">11000000000000</cx:pt>
          <cx:pt idx="12">110000000000</cx:pt>
          <cx:pt idx="13">337000000000</cx:pt>
          <cx:pt idx="14">242000000000</cx:pt>
          <cx:pt idx="15">26000000000</cx:pt>
          <cx:pt idx="16">12000000000</cx:pt>
          <cx:pt idx="17">386000000000</cx:pt>
          <cx:pt idx="18">47000000000</cx:pt>
          <cx:pt idx="19">6250000000000</cx:pt>
          <cx:pt idx="20">300000000000</cx:pt>
          <cx:pt idx="21">6250000000000</cx:pt>
          <cx:pt idx="22">3000000000000</cx:pt>
          <cx:pt idx="23">11100000000000</cx:pt>
          <cx:pt idx="24">1120000000000</cx:pt>
          <cx:pt idx="25">341000000000</cx:pt>
          <cx:pt idx="26">1100000000000</cx:pt>
          <cx:pt idx="27">1100000000000</cx:pt>
          <cx:pt idx="28">6250000000000</cx:pt>
          <cx:pt idx="29">6250000000000</cx:pt>
          <cx:pt idx="30">6200000000000</cx:pt>
          <cx:pt idx="31">11000000000000</cx:pt>
        </cx:lvl>
      </cx:numDim>
    </cx:data>
    <cx:data id="12">
      <cx:numDim type="val">
        <cx:f>'Drill-Down 2.4'!$N$7:$N$69</cx:f>
        <cx:lvl ptCount="63" formatCode="0">
          <cx:pt idx="0">15000000000000</cx:pt>
        </cx:lvl>
      </cx:numDim>
    </cx:data>
    <cx:data id="13">
      <cx:numDim type="val">
        <cx:f>'Drill-Down 2.4'!$O$7:$O$69</cx:f>
        <cx:lvl ptCount="63" formatCode="0">
          <cx:pt idx="0">14200000000</cx:pt>
          <cx:pt idx="1">14200000000000</cx:pt>
          <cx:pt idx="2">7100000000000</cx:pt>
          <cx:pt idx="3">1800000000000</cx:pt>
          <cx:pt idx="4">531000000000</cx:pt>
          <cx:pt idx="5">700000000000</cx:pt>
          <cx:pt idx="6">14200000000000</cx:pt>
          <cx:pt idx="7">14200000000000</cx:pt>
        </cx:lvl>
      </cx:numDim>
    </cx:data>
    <cx:data id="14">
      <cx:numDim type="val">
        <cx:f>'Drill-Down 2.4'!$P$7:$P$69</cx:f>
        <cx:lvl ptCount="63" formatCode="0">
          <cx:pt idx="0">60000000000000</cx:pt>
        </cx:lvl>
      </cx:numDim>
    </cx:data>
  </cx:chartData>
  <cx:chart>
    <cx:title pos="t" align="ctr" overlay="0">
      <cx:tx>
        <cx:txData>
          <cx:v>Drill-Down: market_volume auf Company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Drill-Down: market_volume auf Company</a:t>
          </a:r>
        </a:p>
      </cx:txPr>
    </cx:title>
    <cx:plotArea>
      <cx:plotAreaRegion>
        <cx:series layoutId="boxWhisker" uniqueId="{2E2D7AAE-7764-463F-B8DA-C5E60CB2EA91}" formatIdx="6">
          <cx:tx>
            <cx:txData>
              <cx:f>'Drill-Down 2.4'!$B$6</cx:f>
              <cx:v>2014</cx:v>
            </cx:txData>
          </cx:tx>
          <cx:dataId val="0"/>
          <cx:layoutPr>
            <cx:visibility meanLine="0" meanMarker="1" nonoutliers="0" outliers="0"/>
            <cx:statistics quartileMethod="inclusive"/>
          </cx:layoutPr>
        </cx:series>
        <cx:series layoutId="boxWhisker" uniqueId="{742C5B0F-60DE-4FE3-8B6D-AA919F8CB2EA}" formatIdx="7">
          <cx:tx>
            <cx:txData>
              <cx:f>'Drill-Down 2.4'!$C$6</cx:f>
              <cx:v>2015</cx:v>
            </cx:txData>
          </cx:tx>
          <cx:dataId val="1"/>
          <cx:layoutPr>
            <cx:visibility meanLine="0" meanMarker="1" nonoutliers="0" outliers="0"/>
            <cx:statistics quartileMethod="inclusive"/>
          </cx:layoutPr>
        </cx:series>
        <cx:series layoutId="boxWhisker" uniqueId="{9B174B94-89F9-41BC-8856-42A3B666C821}" formatIdx="8">
          <cx:tx>
            <cx:txData>
              <cx:f>'Drill-Down 2.4'!$D$6</cx:f>
              <cx:v>2016</cx:v>
            </cx:txData>
          </cx:tx>
          <cx:dataId val="2"/>
          <cx:layoutPr>
            <cx:visibility meanLine="0" meanMarker="1" nonoutliers="0" outliers="0"/>
            <cx:statistics quartileMethod="inclusive"/>
          </cx:layoutPr>
        </cx:series>
        <cx:series layoutId="boxWhisker" uniqueId="{D36D9389-EBF4-4592-9944-051D7CC4AC75}" formatIdx="9">
          <cx:tx>
            <cx:txData>
              <cx:f>'Drill-Down 2.4'!$E$6</cx:f>
              <cx:v>2017</cx:v>
            </cx:txData>
          </cx:tx>
          <cx:dataId val="3"/>
          <cx:layoutPr>
            <cx:visibility meanLine="0" meanMarker="1" nonoutliers="0" outliers="0"/>
            <cx:statistics quartileMethod="inclusive"/>
          </cx:layoutPr>
        </cx:series>
        <cx:series layoutId="boxWhisker" uniqueId="{E86190C2-4026-4121-B7D4-884EB2531C7D}" formatIdx="10">
          <cx:tx>
            <cx:txData>
              <cx:f>'Drill-Down 2.4'!$F$6</cx:f>
              <cx:v>2018</cx:v>
            </cx:txData>
          </cx:tx>
          <cx:dataId val="4"/>
          <cx:layoutPr>
            <cx:visibility meanLine="0" meanMarker="1" nonoutliers="0" outliers="0"/>
            <cx:statistics quartileMethod="inclusive"/>
          </cx:layoutPr>
        </cx:series>
        <cx:series layoutId="boxWhisker" uniqueId="{734CC504-6C59-4B67-A861-4A6731E3A453}" formatIdx="11">
          <cx:tx>
            <cx:txData>
              <cx:f>'Drill-Down 2.4'!$G$6</cx:f>
              <cx:v>2019</cx:v>
            </cx:txData>
          </cx:tx>
          <cx:dataId val="5"/>
          <cx:layoutPr>
            <cx:visibility meanLine="0" meanMarker="1" nonoutliers="0" outliers="0"/>
            <cx:statistics quartileMethod="inclusive"/>
          </cx:layoutPr>
        </cx:series>
        <cx:series layoutId="boxWhisker" uniqueId="{6E70AAAE-D98F-4667-AFC2-8244CBAD795D}" formatIdx="12">
          <cx:tx>
            <cx:txData>
              <cx:f>'Drill-Down 2.4'!$H$6</cx:f>
              <cx:v>2020</cx:v>
            </cx:txData>
          </cx:tx>
          <cx:dataId val="6"/>
          <cx:layoutPr>
            <cx:visibility meanLine="0" meanMarker="1" nonoutliers="0" outliers="0"/>
            <cx:statistics quartileMethod="inclusive"/>
          </cx:layoutPr>
        </cx:series>
        <cx:series layoutId="boxWhisker" uniqueId="{667AFC09-58DD-4AE9-AADD-93E463C0CC79}" formatIdx="13">
          <cx:tx>
            <cx:txData>
              <cx:f>'Drill-Down 2.4'!$I$6</cx:f>
              <cx:v>2021</cx:v>
            </cx:txData>
          </cx:tx>
          <cx:dataId val="7"/>
          <cx:layoutPr>
            <cx:visibility meanLine="0" meanMarker="1" nonoutliers="0" outliers="0"/>
            <cx:statistics quartileMethod="inclusive"/>
          </cx:layoutPr>
        </cx:series>
        <cx:series layoutId="boxWhisker" uniqueId="{E51109A6-04F0-4030-A998-C14FF51F7695}" formatIdx="14">
          <cx:tx>
            <cx:txData>
              <cx:f>'Drill-Down 2.4'!$J$6</cx:f>
              <cx:v>2022</cx:v>
            </cx:txData>
          </cx:tx>
          <cx:dataId val="8"/>
          <cx:layoutPr>
            <cx:visibility meanLine="0" meanMarker="1" nonoutliers="0" outliers="0"/>
            <cx:statistics quartileMethod="inclusive"/>
          </cx:layoutPr>
        </cx:series>
        <cx:series layoutId="boxWhisker" uniqueId="{32612B91-4413-4A84-8E8C-49C6F68FC938}" formatIdx="15">
          <cx:tx>
            <cx:txData>
              <cx:f>'Drill-Down 2.4'!$K$6</cx:f>
              <cx:v>2023</cx:v>
            </cx:txData>
          </cx:tx>
          <cx:dataId val="9"/>
          <cx:layoutPr>
            <cx:visibility meanLine="0" meanMarker="1" nonoutliers="0" outliers="0"/>
            <cx:statistics quartileMethod="inclusive"/>
          </cx:layoutPr>
        </cx:series>
        <cx:series layoutId="boxWhisker" uniqueId="{DB1F4934-EAA1-4F69-A42E-CB2ADB6EFFD3}" formatIdx="16">
          <cx:tx>
            <cx:txData>
              <cx:f>'Drill-Down 2.4'!$L$6</cx:f>
              <cx:v>2024</cx:v>
            </cx:txData>
          </cx:tx>
          <cx:dataId val="10"/>
          <cx:layoutPr>
            <cx:visibility meanLine="0" meanMarker="1" nonoutliers="0" outliers="0"/>
            <cx:statistics quartileMethod="inclusive"/>
          </cx:layoutPr>
        </cx:series>
        <cx:series layoutId="boxWhisker" uniqueId="{306F38BB-741C-4AD3-82CB-2B922898130C}" formatIdx="17">
          <cx:tx>
            <cx:txData>
              <cx:f>'Drill-Down 2.4'!$M$6</cx:f>
              <cx:v>2025</cx:v>
            </cx:txData>
          </cx:tx>
          <cx:dataId val="11"/>
          <cx:layoutPr>
            <cx:visibility meanLine="0" meanMarker="1" nonoutliers="0" outliers="0"/>
            <cx:statistics quartileMethod="inclusive"/>
          </cx:layoutPr>
        </cx:series>
        <cx:series layoutId="boxWhisker" uniqueId="{0CE9B613-45B2-4812-BC7B-69D6CAC88D7E}" formatIdx="18">
          <cx:tx>
            <cx:txData>
              <cx:f>'Drill-Down 2.4'!$N$6</cx:f>
              <cx:v>2026</cx:v>
            </cx:txData>
          </cx:tx>
          <cx:dataId val="12"/>
          <cx:layoutPr>
            <cx:visibility meanLine="0" meanMarker="1" nonoutliers="0" outliers="0"/>
            <cx:statistics quartileMethod="inclusive"/>
          </cx:layoutPr>
        </cx:series>
        <cx:series layoutId="boxWhisker" uniqueId="{E415BFF7-5797-403E-A0E0-833C78A394C7}" formatIdx="19">
          <cx:tx>
            <cx:txData>
              <cx:f>'Drill-Down 2.4'!$O$6</cx:f>
              <cx:v>2030</cx:v>
            </cx:txData>
          </cx:tx>
          <cx:dataId val="13"/>
          <cx:layoutPr>
            <cx:visibility meanLine="0" meanMarker="1" nonoutliers="0" outliers="0"/>
            <cx:statistics quartileMethod="inclusive"/>
          </cx:layoutPr>
        </cx:series>
        <cx:series layoutId="boxWhisker" uniqueId="{B86BF7DA-749E-46D0-A132-6D7CE783987F}" formatIdx="20">
          <cx:tx>
            <cx:txData>
              <cx:f>'Drill-Down 2.4'!$P$6</cx:f>
              <cx:v>2032</cx:v>
            </cx:txData>
          </cx:tx>
          <cx:dataId val="14"/>
          <cx:layoutPr>
            <cx:visibility meanLine="0" meanMarker="1" nonoutliers="0" outliers="0"/>
            <cx:statistics quartileMethod="inclusive"/>
          </cx:layoutPr>
        </cx:series>
      </cx:plotAreaRegion>
      <cx:axis id="0" hidden="1">
        <cx:catScaling gapWidth="0"/>
        <cx:title>
          <cx:tx>
            <cx:txData>
              <cx:v>prognosis_year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prognosis_year</a:t>
              </a:r>
            </a:p>
          </cx:txPr>
        </cx:title>
        <cx:tickLabels/>
      </cx:axis>
      <cx:axis id="1">
        <cx:valScaling/>
        <cx:title>
          <cx:tx>
            <cx:txData>
              <cx:v>market_volume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market_volume</a:t>
              </a:r>
            </a:p>
          </cx:txPr>
        </cx:title>
        <cx:units unit="trillions">
          <cx:unitsLabel>
            <cx:tx>
              <cx:txData>
                <cx:v>Billionen</cx:v>
              </cx:txData>
            </cx:tx>
            <cx:txPr>
              <a:bodyPr vertOverflow="overflow" horzOverflow="overflow" wrap="square" lIns="0" tIns="0" rIns="0" bIns="0"/>
              <a:lstStyle/>
              <a:p>
                <a:pPr algn="ctr" rtl="0">
                  <a:defRPr sz="900" b="0">
                    <a:solidFill>
                      <a:srgbClr val="7F7F7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de-DE"/>
                  <a:t>Billionen</a:t>
                </a:r>
              </a:p>
            </cx:txPr>
          </cx:unitsLabel>
        </cx:units>
        <cx:majorGridlines/>
        <cx:tickLabels/>
        <cx:numFmt formatCode="#.##0" sourceLinked="0"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266D6-83DD-45B0-997E-3A29FB10F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A8EB29-276E-475D-9668-C854A82A5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B95ABE-3D03-4FC6-A6F2-97B7D517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9E1-6E53-40DD-805F-5D3FCEB9A3BA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91AAC-DD07-4AA4-95AF-13945385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AA3B2-DDC3-48ED-B65F-9DE90F02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CDC2-ACE0-45B1-B492-1F1C90AF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11190-B00D-44D2-B658-40BA6440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5FC0F9-10F2-44E4-8284-A9C24634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7EC9B0-8CF8-45C5-84C1-17806F05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9E1-6E53-40DD-805F-5D3FCEB9A3BA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B9F26D-8B25-4042-B53C-8C0060CA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F9C911-E461-4DBE-AC3A-2C1B48EA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CDC2-ACE0-45B1-B492-1F1C90AF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22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982BF6-8B2B-4467-9A91-FA3AB8CDA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A87BDC-6F34-4D9B-B992-53CA081C9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BA10FB-75A3-4AE3-8022-93FA7E5E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9E1-6E53-40DD-805F-5D3FCEB9A3BA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FBFDE0-4222-4DC5-A6F0-7A9042DA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7D2EA6-AFDD-4496-80CA-2A41FE6E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CDC2-ACE0-45B1-B492-1F1C90AF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35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F5D35-58B8-40D0-8F77-FFEDB6E2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45AC7E-2088-4DD8-90EF-8FB900A0F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B97B9-0804-48C0-8A13-ACC0860E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9E1-6E53-40DD-805F-5D3FCEB9A3BA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6CBF08-3AE0-432E-9266-5251EDBC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C767C-A4E0-41EA-BB07-F43789D3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CDC2-ACE0-45B1-B492-1F1C90AF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8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CFDA5-1557-467E-995F-978485F3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7A587-7033-407B-875C-942569A9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58321-679D-422C-93AF-DB614099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9E1-6E53-40DD-805F-5D3FCEB9A3BA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B853A5-4D2B-4255-B570-F3CA11C2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510BCB-15AF-4ACC-AF55-324D9229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CDC2-ACE0-45B1-B492-1F1C90AF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86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2150D-4966-41A7-9091-D10E05E7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6E065B-A7F6-488B-8798-46128B882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D9C822-25B7-49CD-9A32-E22D0759A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20ECED-A179-4D3B-8537-E05B3562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9E1-6E53-40DD-805F-5D3FCEB9A3BA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8B3909-B0E7-43A1-A51F-01B1352D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C4631C-3F86-43C5-9C87-EA204302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CDC2-ACE0-45B1-B492-1F1C90AF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36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FD69E-647A-4581-8EB5-EEB33B33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28911A-BB4B-4B7A-AB0A-D5505BCA4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B52A7E-D158-4BF1-ADAA-401DC007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B023C3-8864-4C5F-BCF6-30178EB3F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95D493-81FD-454D-A685-003580A25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EE0885-2DDD-4D5C-9A06-D5146E32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9E1-6E53-40DD-805F-5D3FCEB9A3BA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28EB85-5AB0-47A5-A8C4-73EC3E0C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F0465E-3C25-45EF-9A40-5DA2FC76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CDC2-ACE0-45B1-B492-1F1C90AF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54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4BB01-D5B5-481D-8C90-B393CBD2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66E4C9-F430-4D1D-8E32-21D22B1B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9E1-6E53-40DD-805F-5D3FCEB9A3BA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578EE4-F60C-4680-BAB5-F4197BCA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97CFD4-E76E-4B20-819F-B44E682F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CDC2-ACE0-45B1-B492-1F1C90AF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31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E192D7-7002-419C-8B2B-C50D2638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9E1-6E53-40DD-805F-5D3FCEB9A3BA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95C724-A375-46E5-854D-D493E622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BB1FB4-3ADF-4AF4-B2E9-28F1D3A7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CDC2-ACE0-45B1-B492-1F1C90AF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1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61486-2893-44F8-9364-9F1CC32F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D7E8BB-939F-479F-AAF9-D09F1D3F3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6E475E-2991-42AC-800E-7C88F01C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98304F-B49D-4C1C-9E22-5C9923DC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9E1-6E53-40DD-805F-5D3FCEB9A3BA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413B4A-5BE0-4BED-91C8-B1F7CF12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772299-E467-40F2-8015-E5445355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CDC2-ACE0-45B1-B492-1F1C90AF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9A6FC-F75C-4B8F-A4EE-517F990E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69B375-F029-4641-8806-88DBB4912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88FB37-E45C-4405-83C5-EEDD3727C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4C0021-9994-467C-82C5-07E0C9DB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9E1-6E53-40DD-805F-5D3FCEB9A3BA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E1DC3-ABD5-49CF-94CB-A4BB0B03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D41F07-02DC-4F40-9933-4C5F409A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CDC2-ACE0-45B1-B492-1F1C90AF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93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E843D5-CC29-4521-8925-E587F72D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0AD36B-9A4C-46A5-A634-B6DDE6EA2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D9E0B-C123-414E-B0B7-9BB7E03CB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49E1-6E53-40DD-805F-5D3FCEB9A3BA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94973D-DF2D-4DF6-A723-B02A67BB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61B246-7F8D-4645-880E-74B1146EF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6CDC2-ACE0-45B1-B492-1F1C90AF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39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4/relationships/chartEx" Target="../charts/chartEx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4/relationships/chartEx" Target="../charts/chartEx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4/relationships/chartEx" Target="../charts/chartEx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4/relationships/chartEx" Target="../charts/chartEx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4/relationships/chartEx" Target="../charts/chartEx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4/relationships/chartEx" Target="../charts/chartEx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4/relationships/chartEx" Target="../charts/chartEx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BD7E2-8305-44E1-9448-F3949BD16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Sprint: Finales Update der IoTNumb3rs Daten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11430-D744-4E19-99DD-A3A6639C9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Maria Margaritidou</a:t>
            </a:r>
          </a:p>
        </p:txBody>
      </p:sp>
    </p:spTree>
    <p:extLst>
      <p:ext uri="{BB962C8B-B14F-4D97-AF65-F5344CB8AC3E}">
        <p14:creationId xmlns:p14="http://schemas.microsoft.com/office/powerpoint/2010/main" val="36245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5ED82C59-7EE0-465C-92BC-E70C9278D3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3491782"/>
                  </p:ext>
                </p:extLst>
              </p:nvPr>
            </p:nvGraphicFramePr>
            <p:xfrm>
              <a:off x="311943" y="750887"/>
              <a:ext cx="11568113" cy="53562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5ED82C59-7EE0-465C-92BC-E70C9278D3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943" y="750887"/>
                <a:ext cx="11568113" cy="53562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753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60F7CD5D-1DE0-48A2-8300-FCF0CC3A2E4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89809442"/>
                  </p:ext>
                </p:extLst>
              </p:nvPr>
            </p:nvGraphicFramePr>
            <p:xfrm>
              <a:off x="531812" y="958849"/>
              <a:ext cx="10869613" cy="51847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60F7CD5D-1DE0-48A2-8300-FCF0CC3A2E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812" y="958849"/>
                <a:ext cx="10869613" cy="51847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16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86852903-49AC-4022-A4AD-6EEE23E68F8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6435284"/>
                  </p:ext>
                </p:extLst>
              </p:nvPr>
            </p:nvGraphicFramePr>
            <p:xfrm>
              <a:off x="552449" y="574675"/>
              <a:ext cx="11039475" cy="5892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86852903-49AC-4022-A4AD-6EEE23E68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449" y="574675"/>
                <a:ext cx="11039475" cy="58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60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D97437B0-E324-422A-A2AC-9A3C1F1A37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71780630"/>
                  </p:ext>
                </p:extLst>
              </p:nvPr>
            </p:nvGraphicFramePr>
            <p:xfrm>
              <a:off x="466725" y="588962"/>
              <a:ext cx="11258550" cy="56800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D97437B0-E324-422A-A2AC-9A3C1F1A37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725" y="588962"/>
                <a:ext cx="11258550" cy="56800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744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C9A02E19-A3F5-4EB4-9A32-D13A10BBBE8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52418651"/>
                  </p:ext>
                </p:extLst>
              </p:nvPr>
            </p:nvGraphicFramePr>
            <p:xfrm>
              <a:off x="623887" y="482600"/>
              <a:ext cx="10944225" cy="5892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C9A02E19-A3F5-4EB4-9A32-D13A10BBBE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887" y="482600"/>
                <a:ext cx="10944225" cy="58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651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470C41D7-FCB0-47FF-9649-47C44E619B39}"/>
                  </a:ext>
                </a:extLst>
              </p:cNvPr>
              <p:cNvGraphicFramePr/>
              <p:nvPr/>
            </p:nvGraphicFramePr>
            <p:xfrm>
              <a:off x="1333500" y="1203325"/>
              <a:ext cx="9525000" cy="44513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470C41D7-FCB0-47FF-9649-47C44E619B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1203325"/>
                <a:ext cx="9525000" cy="44513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468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545D78EC-8DD4-473C-A3F1-6A2BC102D2CB}"/>
                  </a:ext>
                </a:extLst>
              </p:cNvPr>
              <p:cNvGraphicFramePr/>
              <p:nvPr/>
            </p:nvGraphicFramePr>
            <p:xfrm>
              <a:off x="2835275" y="1397000"/>
              <a:ext cx="6521450" cy="4064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545D78EC-8DD4-473C-A3F1-6A2BC102D2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5275" y="1397000"/>
                <a:ext cx="6521450" cy="40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8210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68383F02-CE1B-4275-87B9-78EFE2F99989}"/>
                  </a:ext>
                </a:extLst>
              </p:cNvPr>
              <p:cNvGraphicFramePr/>
              <p:nvPr/>
            </p:nvGraphicFramePr>
            <p:xfrm>
              <a:off x="1498600" y="1206500"/>
              <a:ext cx="9194800" cy="4445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68383F02-CE1B-4275-87B9-78EFE2F999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8600" y="1206500"/>
                <a:ext cx="9194800" cy="44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55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9F588A5F-43FE-4BC8-819C-8E5148B1A51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1569361"/>
                  </p:ext>
                </p:extLst>
              </p:nvPr>
            </p:nvGraphicFramePr>
            <p:xfrm>
              <a:off x="764381" y="727075"/>
              <a:ext cx="10663238" cy="54038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9F588A5F-43FE-4BC8-819C-8E5148B1A5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381" y="727075"/>
                <a:ext cx="10663238" cy="54038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431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F1870318-FA27-4004-B463-F0219AD2C8A6}"/>
                  </a:ext>
                </a:extLst>
              </p:cNvPr>
              <p:cNvGraphicFramePr/>
              <p:nvPr/>
            </p:nvGraphicFramePr>
            <p:xfrm>
              <a:off x="1092200" y="1314450"/>
              <a:ext cx="10007600" cy="42291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F1870318-FA27-4004-B463-F0219AD2C8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2200" y="1314450"/>
                <a:ext cx="10007600" cy="4229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04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977E3206-73DF-4C2E-86B9-468F76054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57302"/>
              </p:ext>
            </p:extLst>
          </p:nvPr>
        </p:nvGraphicFramePr>
        <p:xfrm>
          <a:off x="445293" y="895349"/>
          <a:ext cx="11301413" cy="549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6788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5A345D34-D1D8-4E32-B812-9C474BA14A9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660924"/>
                  </p:ext>
                </p:extLst>
              </p:nvPr>
            </p:nvGraphicFramePr>
            <p:xfrm>
              <a:off x="1354137" y="1476374"/>
              <a:ext cx="9483725" cy="43148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5A345D34-D1D8-4E32-B812-9C474BA14A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4137" y="1476374"/>
                <a:ext cx="9483725" cy="4314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863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5149D251-A38E-45F3-8913-F37375146B8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23555112"/>
                  </p:ext>
                </p:extLst>
              </p:nvPr>
            </p:nvGraphicFramePr>
            <p:xfrm>
              <a:off x="795337" y="665162"/>
              <a:ext cx="10601325" cy="55276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5149D251-A38E-45F3-8913-F37375146B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337" y="665162"/>
                <a:ext cx="10601325" cy="55276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076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FDAF13E8-66A8-4CB5-AD96-70505D1310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82150298"/>
                  </p:ext>
                </p:extLst>
              </p:nvPr>
            </p:nvGraphicFramePr>
            <p:xfrm>
              <a:off x="660400" y="466725"/>
              <a:ext cx="10871200" cy="59245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FDAF13E8-66A8-4CB5-AD96-70505D1310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400" y="466725"/>
                <a:ext cx="10871200" cy="59245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596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C4186E14-B65D-42E5-AA06-E05FA3A533F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40989821"/>
                  </p:ext>
                </p:extLst>
              </p:nvPr>
            </p:nvGraphicFramePr>
            <p:xfrm>
              <a:off x="480218" y="536575"/>
              <a:ext cx="11231563" cy="57848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C4186E14-B65D-42E5-AA06-E05FA3A533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218" y="536575"/>
                <a:ext cx="11231563" cy="57848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8585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4637F450-0A76-4253-A44F-004EF777696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8744582"/>
                  </p:ext>
                </p:extLst>
              </p:nvPr>
            </p:nvGraphicFramePr>
            <p:xfrm>
              <a:off x="817562" y="869949"/>
              <a:ext cx="10574338" cy="53117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4637F450-0A76-4253-A44F-004EF77769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562" y="869949"/>
                <a:ext cx="10574338" cy="53117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18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14048463-7A75-4C45-9EC2-42257734D8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972870"/>
              </p:ext>
            </p:extLst>
          </p:nvPr>
        </p:nvGraphicFramePr>
        <p:xfrm>
          <a:off x="856456" y="636587"/>
          <a:ext cx="10479088" cy="558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055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C9EA2256-B0FE-494F-AC11-1857EA3A8EB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58426529"/>
                  </p:ext>
                </p:extLst>
              </p:nvPr>
            </p:nvGraphicFramePr>
            <p:xfrm>
              <a:off x="1008062" y="854075"/>
              <a:ext cx="10175875" cy="51498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C9EA2256-B0FE-494F-AC11-1857EA3A8E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062" y="854075"/>
                <a:ext cx="10175875" cy="51498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62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CE55C62E-28D4-484F-9776-7495D83EAB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82441278"/>
                  </p:ext>
                </p:extLst>
              </p:nvPr>
            </p:nvGraphicFramePr>
            <p:xfrm>
              <a:off x="684212" y="795412"/>
              <a:ext cx="10823575" cy="52671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CE55C62E-28D4-484F-9776-7495D83EAB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212" y="795412"/>
                <a:ext cx="10823575" cy="5267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36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F9F48786-5339-4B48-8D76-4DA0DB030D8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88783499"/>
                  </p:ext>
                </p:extLst>
              </p:nvPr>
            </p:nvGraphicFramePr>
            <p:xfrm>
              <a:off x="957937" y="735012"/>
              <a:ext cx="10276125" cy="53879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F9F48786-5339-4B48-8D76-4DA0DB030D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937" y="735012"/>
                <a:ext cx="10276125" cy="53879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53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151B004D-CAFE-4D3C-843C-35908DEE6C1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1609368"/>
                  </p:ext>
                </p:extLst>
              </p:nvPr>
            </p:nvGraphicFramePr>
            <p:xfrm>
              <a:off x="886618" y="723900"/>
              <a:ext cx="10418763" cy="5410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151B004D-CAFE-4D3C-843C-35908DEE6C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618" y="723900"/>
                <a:ext cx="10418763" cy="54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15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9F1A863B-32BE-47AC-86CA-CD9C75F63CE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94969445"/>
                  </p:ext>
                </p:extLst>
              </p:nvPr>
            </p:nvGraphicFramePr>
            <p:xfrm>
              <a:off x="1004887" y="522287"/>
              <a:ext cx="10182225" cy="58134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9F1A863B-32BE-47AC-86CA-CD9C75F63C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887" y="522287"/>
                <a:ext cx="10182225" cy="58134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08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Diagramm 1">
                <a:extLst>
                  <a:ext uri="{FF2B5EF4-FFF2-40B4-BE49-F238E27FC236}">
                    <a16:creationId xmlns:a16="http://schemas.microsoft.com/office/drawing/2014/main" id="{EFB93611-4CBD-40C2-B938-298EFE2A28E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04807401"/>
                  </p:ext>
                </p:extLst>
              </p:nvPr>
            </p:nvGraphicFramePr>
            <p:xfrm>
              <a:off x="688181" y="688975"/>
              <a:ext cx="10815638" cy="54800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Diagramm 1">
                <a:extLst>
                  <a:ext uri="{FF2B5EF4-FFF2-40B4-BE49-F238E27FC236}">
                    <a16:creationId xmlns:a16="http://schemas.microsoft.com/office/drawing/2014/main" id="{EFB93611-4CBD-40C2-B938-298EFE2A28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181" y="688975"/>
                <a:ext cx="10815638" cy="54800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22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Breitbild</PresentationFormat>
  <Paragraphs>47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Sprint: Finales Update der IoTNumb3rs Daten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Sprint: Finales Update der IoTNumb3rs Daten</dc:title>
  <dc:creator>Maria M</dc:creator>
  <cp:lastModifiedBy>Maria M</cp:lastModifiedBy>
  <cp:revision>2</cp:revision>
  <dcterms:created xsi:type="dcterms:W3CDTF">2019-01-16T17:13:37Z</dcterms:created>
  <dcterms:modified xsi:type="dcterms:W3CDTF">2019-01-16T17:14:34Z</dcterms:modified>
</cp:coreProperties>
</file>