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2" r:id="rId7"/>
    <p:sldId id="258" r:id="rId8"/>
    <p:sldId id="264" r:id="rId9"/>
    <p:sldId id="261" r:id="rId10"/>
    <p:sldId id="267" r:id="rId11"/>
    <p:sldId id="268" r:id="rId12"/>
    <p:sldId id="273" r:id="rId13"/>
    <p:sldId id="259" r:id="rId14"/>
    <p:sldId id="270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lyn Hettmann" initials="EH" lastIdx="3" clrIdx="0">
    <p:extLst>
      <p:ext uri="{19B8F6BF-5375-455C-9EA6-DF929625EA0E}">
        <p15:presenceInfo xmlns:p15="http://schemas.microsoft.com/office/powerpoint/2012/main" userId="Evelyn Hett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E826E-BB26-45B4-9448-7C326E69BCDC}" v="80" dt="2020-09-29T17:54:58.775"/>
    <p1510:client id="{DD98E9C7-FA7E-4AB0-95A3-B79A9251C544}" v="38" dt="2020-09-29T17:58:41.462"/>
    <p1510:client id="{E6509148-EB2C-437C-A527-788F83CEABBD}" vWet="4" dt="2020-09-29T09:43:04.791"/>
    <p1510:client id="{F7756B41-7C04-F14C-A8F1-F579DFE86149}" v="205" dt="2020-09-29T09:59:4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yn Hettmann" userId="5067deaa-2283-4b10-90e6-5b03e9eb5788" providerId="ADAL" clId="{DD98E9C7-FA7E-4AB0-95A3-B79A9251C544}"/>
    <pc:docChg chg="undo custSel modSld">
      <pc:chgData name="Evelyn Hettmann" userId="5067deaa-2283-4b10-90e6-5b03e9eb5788" providerId="ADAL" clId="{DD98E9C7-FA7E-4AB0-95A3-B79A9251C544}" dt="2020-09-29T17:58:45.958" v="67" actId="6549"/>
      <pc:docMkLst>
        <pc:docMk/>
      </pc:docMkLst>
      <pc:sldChg chg="modSp">
        <pc:chgData name="Evelyn Hettmann" userId="5067deaa-2283-4b10-90e6-5b03e9eb5788" providerId="ADAL" clId="{DD98E9C7-FA7E-4AB0-95A3-B79A9251C544}" dt="2020-09-29T10:01:59.822" v="35" actId="20577"/>
        <pc:sldMkLst>
          <pc:docMk/>
          <pc:sldMk cId="256435544" sldId="256"/>
        </pc:sldMkLst>
        <pc:spChg chg="mod">
          <ac:chgData name="Evelyn Hettmann" userId="5067deaa-2283-4b10-90e6-5b03e9eb5788" providerId="ADAL" clId="{DD98E9C7-FA7E-4AB0-95A3-B79A9251C544}" dt="2020-09-29T10:01:59.822" v="35" actId="20577"/>
          <ac:spMkLst>
            <pc:docMk/>
            <pc:sldMk cId="256435544" sldId="256"/>
            <ac:spMk id="3" creationId="{10AF096E-05F8-42C0-BC3F-C8034C565AE0}"/>
          </ac:spMkLst>
        </pc:spChg>
      </pc:sldChg>
      <pc:sldChg chg="modSp">
        <pc:chgData name="Evelyn Hettmann" userId="5067deaa-2283-4b10-90e6-5b03e9eb5788" providerId="ADAL" clId="{DD98E9C7-FA7E-4AB0-95A3-B79A9251C544}" dt="2020-09-29T17:55:49.667" v="64" actId="14100"/>
        <pc:sldMkLst>
          <pc:docMk/>
          <pc:sldMk cId="4087708978" sldId="257"/>
        </pc:sldMkLst>
        <pc:spChg chg="mod">
          <ac:chgData name="Evelyn Hettmann" userId="5067deaa-2283-4b10-90e6-5b03e9eb5788" providerId="ADAL" clId="{DD98E9C7-FA7E-4AB0-95A3-B79A9251C544}" dt="2020-09-29T17:55:49.667" v="64" actId="14100"/>
          <ac:spMkLst>
            <pc:docMk/>
            <pc:sldMk cId="4087708978" sldId="257"/>
            <ac:spMk id="6" creationId="{E5C69BAA-7B2A-4CF4-85E0-DEB9B92D7A7E}"/>
          </ac:spMkLst>
        </pc:spChg>
      </pc:sldChg>
      <pc:sldChg chg="modSp">
        <pc:chgData name="Evelyn Hettmann" userId="5067deaa-2283-4b10-90e6-5b03e9eb5788" providerId="ADAL" clId="{DD98E9C7-FA7E-4AB0-95A3-B79A9251C544}" dt="2020-09-29T09:58:12.306" v="1" actId="6549"/>
        <pc:sldMkLst>
          <pc:docMk/>
          <pc:sldMk cId="2043986728" sldId="259"/>
        </pc:sldMkLst>
        <pc:spChg chg="mod">
          <ac:chgData name="Evelyn Hettmann" userId="5067deaa-2283-4b10-90e6-5b03e9eb5788" providerId="ADAL" clId="{DD98E9C7-FA7E-4AB0-95A3-B79A9251C544}" dt="2020-09-29T09:58:12.306" v="1" actId="6549"/>
          <ac:spMkLst>
            <pc:docMk/>
            <pc:sldMk cId="2043986728" sldId="259"/>
            <ac:spMk id="3" creationId="{3D784642-4256-4E15-8881-BB15A6DB24ED}"/>
          </ac:spMkLst>
        </pc:spChg>
      </pc:sldChg>
      <pc:sldChg chg="modSp">
        <pc:chgData name="Evelyn Hettmann" userId="5067deaa-2283-4b10-90e6-5b03e9eb5788" providerId="ADAL" clId="{DD98E9C7-FA7E-4AB0-95A3-B79A9251C544}" dt="2020-09-29T10:01:32.817" v="2" actId="1076"/>
        <pc:sldMkLst>
          <pc:docMk/>
          <pc:sldMk cId="3696821652" sldId="261"/>
        </pc:sldMkLst>
        <pc:graphicFrameChg chg="mod">
          <ac:chgData name="Evelyn Hettmann" userId="5067deaa-2283-4b10-90e6-5b03e9eb5788" providerId="ADAL" clId="{DD98E9C7-FA7E-4AB0-95A3-B79A9251C544}" dt="2020-09-29T10:01:32.817" v="2" actId="1076"/>
          <ac:graphicFrameMkLst>
            <pc:docMk/>
            <pc:sldMk cId="3696821652" sldId="261"/>
            <ac:graphicFrameMk id="6" creationId="{8040228A-33B3-45A5-B2A1-0E07320E8D6F}"/>
          </ac:graphicFrameMkLst>
        </pc:graphicFrameChg>
      </pc:sldChg>
      <pc:sldChg chg="addSp delSp modSp modNotesTx">
        <pc:chgData name="Evelyn Hettmann" userId="5067deaa-2283-4b10-90e6-5b03e9eb5788" providerId="ADAL" clId="{DD98E9C7-FA7E-4AB0-95A3-B79A9251C544}" dt="2020-09-29T17:58:45.958" v="67" actId="6549"/>
        <pc:sldMkLst>
          <pc:docMk/>
          <pc:sldMk cId="1451661234" sldId="262"/>
        </pc:sldMkLst>
        <pc:spChg chg="add del mod">
          <ac:chgData name="Evelyn Hettmann" userId="5067deaa-2283-4b10-90e6-5b03e9eb5788" providerId="ADAL" clId="{DD98E9C7-FA7E-4AB0-95A3-B79A9251C544}" dt="2020-09-29T17:58:41.462" v="66" actId="931"/>
          <ac:spMkLst>
            <pc:docMk/>
            <pc:sldMk cId="1451661234" sldId="262"/>
            <ac:spMk id="4" creationId="{797B78E0-2E1C-4816-8082-E9DB7B045A72}"/>
          </ac:spMkLst>
        </pc:spChg>
        <pc:picChg chg="del">
          <ac:chgData name="Evelyn Hettmann" userId="5067deaa-2283-4b10-90e6-5b03e9eb5788" providerId="ADAL" clId="{DD98E9C7-FA7E-4AB0-95A3-B79A9251C544}" dt="2020-09-29T17:58:33.060" v="65" actId="478"/>
          <ac:picMkLst>
            <pc:docMk/>
            <pc:sldMk cId="1451661234" sldId="262"/>
            <ac:picMk id="5" creationId="{5BF0A8D1-9810-42B1-8CF2-82A5011CDA91}"/>
          </ac:picMkLst>
        </pc:picChg>
        <pc:picChg chg="add mod">
          <ac:chgData name="Evelyn Hettmann" userId="5067deaa-2283-4b10-90e6-5b03e9eb5788" providerId="ADAL" clId="{DD98E9C7-FA7E-4AB0-95A3-B79A9251C544}" dt="2020-09-29T17:58:41.462" v="66" actId="931"/>
          <ac:picMkLst>
            <pc:docMk/>
            <pc:sldMk cId="1451661234" sldId="262"/>
            <ac:picMk id="7" creationId="{065A5C84-70E0-41F3-872A-FED3628B73CA}"/>
          </ac:picMkLst>
        </pc:picChg>
      </pc:sldChg>
    </pc:docChg>
  </pc:docChgLst>
  <pc:docChgLst>
    <pc:chgData name="Evelyn Hettmann" userId="5067deaa-2283-4b10-90e6-5b03e9eb5788" providerId="ADAL" clId="{758C81E8-9E0B-4C2F-B521-9C798DAE1E06}"/>
    <pc:docChg chg="undo custSel addSld delSld modSld">
      <pc:chgData name="Evelyn Hettmann" userId="5067deaa-2283-4b10-90e6-5b03e9eb5788" providerId="ADAL" clId="{758C81E8-9E0B-4C2F-B521-9C798DAE1E06}" dt="2020-08-13T09:59:56.035" v="3687" actId="20577"/>
      <pc:docMkLst>
        <pc:docMk/>
      </pc:docMkLst>
      <pc:sldChg chg="modSp">
        <pc:chgData name="Evelyn Hettmann" userId="5067deaa-2283-4b10-90e6-5b03e9eb5788" providerId="ADAL" clId="{758C81E8-9E0B-4C2F-B521-9C798DAE1E06}" dt="2020-08-13T09:31:02.304" v="1968" actId="1076"/>
        <pc:sldMkLst>
          <pc:docMk/>
          <pc:sldMk cId="243147451" sldId="258"/>
        </pc:sldMkLst>
        <pc:graphicFrameChg chg="mod modGraphic">
          <ac:chgData name="Evelyn Hettmann" userId="5067deaa-2283-4b10-90e6-5b03e9eb5788" providerId="ADAL" clId="{758C81E8-9E0B-4C2F-B521-9C798DAE1E06}" dt="2020-08-13T09:31:02.304" v="1968" actId="1076"/>
          <ac:graphicFrameMkLst>
            <pc:docMk/>
            <pc:sldMk cId="243147451" sldId="258"/>
            <ac:graphicFrameMk id="6" creationId="{73A06469-EFC9-4987-AC8A-9562619A5D37}"/>
          </ac:graphicFrameMkLst>
        </pc:graphicFrameChg>
      </pc:sldChg>
      <pc:sldChg chg="del">
        <pc:chgData name="Evelyn Hettmann" userId="5067deaa-2283-4b10-90e6-5b03e9eb5788" providerId="ADAL" clId="{758C81E8-9E0B-4C2F-B521-9C798DAE1E06}" dt="2020-08-13T09:39:38.981" v="2498" actId="2696"/>
        <pc:sldMkLst>
          <pc:docMk/>
          <pc:sldMk cId="1655318626" sldId="260"/>
        </pc:sldMkLst>
      </pc:sldChg>
      <pc:sldChg chg="modSp modNotesTx">
        <pc:chgData name="Evelyn Hettmann" userId="5067deaa-2283-4b10-90e6-5b03e9eb5788" providerId="ADAL" clId="{758C81E8-9E0B-4C2F-B521-9C798DAE1E06}" dt="2020-08-13T09:51:39.439" v="3017" actId="20577"/>
        <pc:sldMkLst>
          <pc:docMk/>
          <pc:sldMk cId="813685624" sldId="261"/>
        </pc:sldMkLst>
        <pc:spChg chg="mod">
          <ac:chgData name="Evelyn Hettmann" userId="5067deaa-2283-4b10-90e6-5b03e9eb5788" providerId="ADAL" clId="{758C81E8-9E0B-4C2F-B521-9C798DAE1E06}" dt="2020-08-13T09:51:39.439" v="3017" actId="20577"/>
          <ac:spMkLst>
            <pc:docMk/>
            <pc:sldMk cId="813685624" sldId="261"/>
            <ac:spMk id="9" creationId="{CEC775DE-9A9B-4E0D-A197-3B05038ABCF0}"/>
          </ac:spMkLst>
        </pc:spChg>
        <pc:graphicFrameChg chg="mod modGraphic">
          <ac:chgData name="Evelyn Hettmann" userId="5067deaa-2283-4b10-90e6-5b03e9eb5788" providerId="ADAL" clId="{758C81E8-9E0B-4C2F-B521-9C798DAE1E06}" dt="2020-08-13T09:31:27.259" v="1977" actId="20577"/>
          <ac:graphicFrameMkLst>
            <pc:docMk/>
            <pc:sldMk cId="813685624" sldId="261"/>
            <ac:graphicFrameMk id="6" creationId="{73A06469-EFC9-4987-AC8A-9562619A5D37}"/>
          </ac:graphicFrameMkLst>
        </pc:graphicFrameChg>
      </pc:sldChg>
      <pc:sldChg chg="modSp add modNotesTx">
        <pc:chgData name="Evelyn Hettmann" userId="5067deaa-2283-4b10-90e6-5b03e9eb5788" providerId="ADAL" clId="{758C81E8-9E0B-4C2F-B521-9C798DAE1E06}" dt="2020-08-13T09:51:24.366" v="3003" actId="20577"/>
        <pc:sldMkLst>
          <pc:docMk/>
          <pc:sldMk cId="2985569618" sldId="263"/>
        </pc:sldMkLst>
        <pc:spChg chg="mod">
          <ac:chgData name="Evelyn Hettmann" userId="5067deaa-2283-4b10-90e6-5b03e9eb5788" providerId="ADAL" clId="{758C81E8-9E0B-4C2F-B521-9C798DAE1E06}" dt="2020-08-13T09:51:24.366" v="3003" actId="20577"/>
          <ac:spMkLst>
            <pc:docMk/>
            <pc:sldMk cId="2985569618" sldId="263"/>
            <ac:spMk id="9" creationId="{CEC775DE-9A9B-4E0D-A197-3B05038ABCF0}"/>
          </ac:spMkLst>
        </pc:spChg>
        <pc:graphicFrameChg chg="mod modGraphic">
          <ac:chgData name="Evelyn Hettmann" userId="5067deaa-2283-4b10-90e6-5b03e9eb5788" providerId="ADAL" clId="{758C81E8-9E0B-4C2F-B521-9C798DAE1E06}" dt="2020-08-13T09:29:53.864" v="1933" actId="1076"/>
          <ac:graphicFrameMkLst>
            <pc:docMk/>
            <pc:sldMk cId="2985569618" sldId="263"/>
            <ac:graphicFrameMk id="6" creationId="{73A06469-EFC9-4987-AC8A-9562619A5D37}"/>
          </ac:graphicFrameMkLst>
        </pc:graphicFrameChg>
      </pc:sldChg>
      <pc:sldChg chg="modSp add modNotesTx">
        <pc:chgData name="Evelyn Hettmann" userId="5067deaa-2283-4b10-90e6-5b03e9eb5788" providerId="ADAL" clId="{758C81E8-9E0B-4C2F-B521-9C798DAE1E06}" dt="2020-08-13T09:53:21.095" v="3119" actId="20577"/>
        <pc:sldMkLst>
          <pc:docMk/>
          <pc:sldMk cId="2237867754" sldId="264"/>
        </pc:sldMkLst>
        <pc:spChg chg="mod">
          <ac:chgData name="Evelyn Hettmann" userId="5067deaa-2283-4b10-90e6-5b03e9eb5788" providerId="ADAL" clId="{758C81E8-9E0B-4C2F-B521-9C798DAE1E06}" dt="2020-08-13T09:53:21.095" v="3119" actId="20577"/>
          <ac:spMkLst>
            <pc:docMk/>
            <pc:sldMk cId="2237867754" sldId="264"/>
            <ac:spMk id="9" creationId="{CEC775DE-9A9B-4E0D-A197-3B05038ABCF0}"/>
          </ac:spMkLst>
        </pc:spChg>
        <pc:graphicFrameChg chg="mod modGraphic">
          <ac:chgData name="Evelyn Hettmann" userId="5067deaa-2283-4b10-90e6-5b03e9eb5788" providerId="ADAL" clId="{758C81E8-9E0B-4C2F-B521-9C798DAE1E06}" dt="2020-08-13T09:31:53.197" v="1986" actId="1076"/>
          <ac:graphicFrameMkLst>
            <pc:docMk/>
            <pc:sldMk cId="2237867754" sldId="264"/>
            <ac:graphicFrameMk id="6" creationId="{73A06469-EFC9-4987-AC8A-9562619A5D37}"/>
          </ac:graphicFrameMkLst>
        </pc:graphicFrameChg>
      </pc:sldChg>
      <pc:sldChg chg="modSp add modNotesTx">
        <pc:chgData name="Evelyn Hettmann" userId="5067deaa-2283-4b10-90e6-5b03e9eb5788" providerId="ADAL" clId="{758C81E8-9E0B-4C2F-B521-9C798DAE1E06}" dt="2020-08-13T09:52:21.287" v="3048" actId="20577"/>
        <pc:sldMkLst>
          <pc:docMk/>
          <pc:sldMk cId="97162276" sldId="265"/>
        </pc:sldMkLst>
        <pc:spChg chg="mod">
          <ac:chgData name="Evelyn Hettmann" userId="5067deaa-2283-4b10-90e6-5b03e9eb5788" providerId="ADAL" clId="{758C81E8-9E0B-4C2F-B521-9C798DAE1E06}" dt="2020-08-13T09:52:21.287" v="3048" actId="20577"/>
          <ac:spMkLst>
            <pc:docMk/>
            <pc:sldMk cId="97162276" sldId="265"/>
            <ac:spMk id="9" creationId="{CEC775DE-9A9B-4E0D-A197-3B05038ABCF0}"/>
          </ac:spMkLst>
        </pc:spChg>
        <pc:graphicFrameChg chg="mod modGraphic">
          <ac:chgData name="Evelyn Hettmann" userId="5067deaa-2283-4b10-90e6-5b03e9eb5788" providerId="ADAL" clId="{758C81E8-9E0B-4C2F-B521-9C798DAE1E06}" dt="2020-08-13T09:39:16.253" v="2496" actId="113"/>
          <ac:graphicFrameMkLst>
            <pc:docMk/>
            <pc:sldMk cId="97162276" sldId="265"/>
            <ac:graphicFrameMk id="6" creationId="{73A06469-EFC9-4987-AC8A-9562619A5D37}"/>
          </ac:graphicFrameMkLst>
        </pc:graphicFrameChg>
      </pc:sldChg>
      <pc:sldChg chg="modSp add addCm modCm">
        <pc:chgData name="Evelyn Hettmann" userId="5067deaa-2283-4b10-90e6-5b03e9eb5788" providerId="ADAL" clId="{758C81E8-9E0B-4C2F-B521-9C798DAE1E06}" dt="2020-08-13T09:52:59.862" v="3112" actId="20577"/>
        <pc:sldMkLst>
          <pc:docMk/>
          <pc:sldMk cId="3164777969" sldId="266"/>
        </pc:sldMkLst>
        <pc:spChg chg="mod">
          <ac:chgData name="Evelyn Hettmann" userId="5067deaa-2283-4b10-90e6-5b03e9eb5788" providerId="ADAL" clId="{758C81E8-9E0B-4C2F-B521-9C798DAE1E06}" dt="2020-08-13T09:52:59.862" v="3112" actId="20577"/>
          <ac:spMkLst>
            <pc:docMk/>
            <pc:sldMk cId="3164777969" sldId="266"/>
            <ac:spMk id="9" creationId="{CEC775DE-9A9B-4E0D-A197-3B05038ABCF0}"/>
          </ac:spMkLst>
        </pc:spChg>
        <pc:graphicFrameChg chg="mod modGraphic">
          <ac:chgData name="Evelyn Hettmann" userId="5067deaa-2283-4b10-90e6-5b03e9eb5788" providerId="ADAL" clId="{758C81E8-9E0B-4C2F-B521-9C798DAE1E06}" dt="2020-08-13T09:46:21.418" v="2769" actId="403"/>
          <ac:graphicFrameMkLst>
            <pc:docMk/>
            <pc:sldMk cId="3164777969" sldId="266"/>
            <ac:graphicFrameMk id="6" creationId="{73A06469-EFC9-4987-AC8A-9562619A5D37}"/>
          </ac:graphicFrameMkLst>
        </pc:graphicFrameChg>
      </pc:sldChg>
      <pc:sldChg chg="modSp add">
        <pc:chgData name="Evelyn Hettmann" userId="5067deaa-2283-4b10-90e6-5b03e9eb5788" providerId="ADAL" clId="{758C81E8-9E0B-4C2F-B521-9C798DAE1E06}" dt="2020-08-13T09:52:47.191" v="3077" actId="20577"/>
        <pc:sldMkLst>
          <pc:docMk/>
          <pc:sldMk cId="1620827313" sldId="267"/>
        </pc:sldMkLst>
        <pc:spChg chg="mod">
          <ac:chgData name="Evelyn Hettmann" userId="5067deaa-2283-4b10-90e6-5b03e9eb5788" providerId="ADAL" clId="{758C81E8-9E0B-4C2F-B521-9C798DAE1E06}" dt="2020-08-13T09:52:47.191" v="3077" actId="20577"/>
          <ac:spMkLst>
            <pc:docMk/>
            <pc:sldMk cId="1620827313" sldId="267"/>
            <ac:spMk id="9" creationId="{CEC775DE-9A9B-4E0D-A197-3B05038ABCF0}"/>
          </ac:spMkLst>
        </pc:spChg>
        <pc:graphicFrameChg chg="mod modGraphic">
          <ac:chgData name="Evelyn Hettmann" userId="5067deaa-2283-4b10-90e6-5b03e9eb5788" providerId="ADAL" clId="{758C81E8-9E0B-4C2F-B521-9C798DAE1E06}" dt="2020-08-13T09:46:13.979" v="2766" actId="403"/>
          <ac:graphicFrameMkLst>
            <pc:docMk/>
            <pc:sldMk cId="1620827313" sldId="267"/>
            <ac:graphicFrameMk id="6" creationId="{73A06469-EFC9-4987-AC8A-9562619A5D37}"/>
          </ac:graphicFrameMkLst>
        </pc:graphicFrameChg>
      </pc:sldChg>
      <pc:sldChg chg="modSp add">
        <pc:chgData name="Evelyn Hettmann" userId="5067deaa-2283-4b10-90e6-5b03e9eb5788" providerId="ADAL" clId="{758C81E8-9E0B-4C2F-B521-9C798DAE1E06}" dt="2020-08-13T09:52:36.278" v="3064" actId="20577"/>
        <pc:sldMkLst>
          <pc:docMk/>
          <pc:sldMk cId="2603870863" sldId="268"/>
        </pc:sldMkLst>
        <pc:spChg chg="mod">
          <ac:chgData name="Evelyn Hettmann" userId="5067deaa-2283-4b10-90e6-5b03e9eb5788" providerId="ADAL" clId="{758C81E8-9E0B-4C2F-B521-9C798DAE1E06}" dt="2020-08-13T09:52:36.278" v="3064" actId="20577"/>
          <ac:spMkLst>
            <pc:docMk/>
            <pc:sldMk cId="2603870863" sldId="268"/>
            <ac:spMk id="9" creationId="{CEC775DE-9A9B-4E0D-A197-3B05038ABCF0}"/>
          </ac:spMkLst>
        </pc:spChg>
        <pc:graphicFrameChg chg="mod modGraphic">
          <ac:chgData name="Evelyn Hettmann" userId="5067deaa-2283-4b10-90e6-5b03e9eb5788" providerId="ADAL" clId="{758C81E8-9E0B-4C2F-B521-9C798DAE1E06}" dt="2020-08-13T09:49:38.793" v="2928" actId="20577"/>
          <ac:graphicFrameMkLst>
            <pc:docMk/>
            <pc:sldMk cId="2603870863" sldId="268"/>
            <ac:graphicFrameMk id="6" creationId="{73A06469-EFC9-4987-AC8A-9562619A5D37}"/>
          </ac:graphicFrameMkLst>
        </pc:graphicFrameChg>
      </pc:sldChg>
      <pc:sldChg chg="modSp add addCm modCm">
        <pc:chgData name="Evelyn Hettmann" userId="5067deaa-2283-4b10-90e6-5b03e9eb5788" providerId="ADAL" clId="{758C81E8-9E0B-4C2F-B521-9C798DAE1E06}" dt="2020-08-13T09:55:45.152" v="3330" actId="20577"/>
        <pc:sldMkLst>
          <pc:docMk/>
          <pc:sldMk cId="2857075480" sldId="269"/>
        </pc:sldMkLst>
        <pc:spChg chg="mod">
          <ac:chgData name="Evelyn Hettmann" userId="5067deaa-2283-4b10-90e6-5b03e9eb5788" providerId="ADAL" clId="{758C81E8-9E0B-4C2F-B521-9C798DAE1E06}" dt="2020-08-13T09:50:48.871" v="2948" actId="20577"/>
          <ac:spMkLst>
            <pc:docMk/>
            <pc:sldMk cId="2857075480" sldId="269"/>
            <ac:spMk id="9" creationId="{CEC775DE-9A9B-4E0D-A197-3B05038ABCF0}"/>
          </ac:spMkLst>
        </pc:spChg>
        <pc:graphicFrameChg chg="mod modGraphic">
          <ac:chgData name="Evelyn Hettmann" userId="5067deaa-2283-4b10-90e6-5b03e9eb5788" providerId="ADAL" clId="{758C81E8-9E0B-4C2F-B521-9C798DAE1E06}" dt="2020-08-13T09:55:45.152" v="3330" actId="20577"/>
          <ac:graphicFrameMkLst>
            <pc:docMk/>
            <pc:sldMk cId="2857075480" sldId="269"/>
            <ac:graphicFrameMk id="6" creationId="{73A06469-EFC9-4987-AC8A-9562619A5D37}"/>
          </ac:graphicFrameMkLst>
        </pc:graphicFrameChg>
      </pc:sldChg>
      <pc:sldChg chg="modSp add">
        <pc:chgData name="Evelyn Hettmann" userId="5067deaa-2283-4b10-90e6-5b03e9eb5788" providerId="ADAL" clId="{758C81E8-9E0B-4C2F-B521-9C798DAE1E06}" dt="2020-08-13T09:59:31.010" v="3674" actId="20577"/>
        <pc:sldMkLst>
          <pc:docMk/>
          <pc:sldMk cId="3193144568" sldId="270"/>
        </pc:sldMkLst>
        <pc:spChg chg="mod">
          <ac:chgData name="Evelyn Hettmann" userId="5067deaa-2283-4b10-90e6-5b03e9eb5788" providerId="ADAL" clId="{758C81E8-9E0B-4C2F-B521-9C798DAE1E06}" dt="2020-08-13T09:56:16.623" v="3355" actId="20577"/>
          <ac:spMkLst>
            <pc:docMk/>
            <pc:sldMk cId="3193144568" sldId="270"/>
            <ac:spMk id="2" creationId="{A4EB4891-8B75-4B95-ACA7-829CE9C0A514}"/>
          </ac:spMkLst>
        </pc:spChg>
        <pc:spChg chg="mod">
          <ac:chgData name="Evelyn Hettmann" userId="5067deaa-2283-4b10-90e6-5b03e9eb5788" providerId="ADAL" clId="{758C81E8-9E0B-4C2F-B521-9C798DAE1E06}" dt="2020-08-13T09:59:31.010" v="3674" actId="20577"/>
          <ac:spMkLst>
            <pc:docMk/>
            <pc:sldMk cId="3193144568" sldId="270"/>
            <ac:spMk id="3" creationId="{3D784642-4256-4E15-8881-BB15A6DB24ED}"/>
          </ac:spMkLst>
        </pc:spChg>
      </pc:sldChg>
      <pc:sldChg chg="add del">
        <pc:chgData name="Evelyn Hettmann" userId="5067deaa-2283-4b10-90e6-5b03e9eb5788" providerId="ADAL" clId="{758C81E8-9E0B-4C2F-B521-9C798DAE1E06}" dt="2020-08-13T09:59:45.339" v="3676" actId="2696"/>
        <pc:sldMkLst>
          <pc:docMk/>
          <pc:sldMk cId="2743760681" sldId="271"/>
        </pc:sldMkLst>
      </pc:sldChg>
      <pc:sldChg chg="modSp add">
        <pc:chgData name="Evelyn Hettmann" userId="5067deaa-2283-4b10-90e6-5b03e9eb5788" providerId="ADAL" clId="{758C81E8-9E0B-4C2F-B521-9C798DAE1E06}" dt="2020-08-13T09:59:56.035" v="3687" actId="20577"/>
        <pc:sldMkLst>
          <pc:docMk/>
          <pc:sldMk cId="3082310423" sldId="271"/>
        </pc:sldMkLst>
        <pc:spChg chg="mod">
          <ac:chgData name="Evelyn Hettmann" userId="5067deaa-2283-4b10-90e6-5b03e9eb5788" providerId="ADAL" clId="{758C81E8-9E0B-4C2F-B521-9C798DAE1E06}" dt="2020-08-13T09:59:51.351" v="3683" actId="20577"/>
          <ac:spMkLst>
            <pc:docMk/>
            <pc:sldMk cId="3082310423" sldId="271"/>
            <ac:spMk id="2" creationId="{D3764FFF-C5B2-4A05-85E4-B441C6CE7087}"/>
          </ac:spMkLst>
        </pc:spChg>
        <pc:spChg chg="mod">
          <ac:chgData name="Evelyn Hettmann" userId="5067deaa-2283-4b10-90e6-5b03e9eb5788" providerId="ADAL" clId="{758C81E8-9E0B-4C2F-B521-9C798DAE1E06}" dt="2020-08-13T09:59:56.035" v="3687" actId="20577"/>
          <ac:spMkLst>
            <pc:docMk/>
            <pc:sldMk cId="3082310423" sldId="271"/>
            <ac:spMk id="3" creationId="{23506746-B19A-4891-8991-6233D347B1DB}"/>
          </ac:spMkLst>
        </pc:spChg>
      </pc:sldChg>
    </pc:docChg>
  </pc:docChgLst>
  <pc:docChgLst>
    <pc:chgData name="Alessio Dal Cero" userId="595b6937-c583-4ea5-9276-ac9b9e2d4857" providerId="ADAL" clId="{F7756B41-7C04-F14C-A8F1-F579DFE86149}"/>
    <pc:docChg chg="undo custSel addSld delSld modSld sldOrd">
      <pc:chgData name="Alessio Dal Cero" userId="595b6937-c583-4ea5-9276-ac9b9e2d4857" providerId="ADAL" clId="{F7756B41-7C04-F14C-A8F1-F579DFE86149}" dt="2020-09-29T09:59:43.405" v="1170" actId="20577"/>
      <pc:docMkLst>
        <pc:docMk/>
      </pc:docMkLst>
      <pc:sldChg chg="modSp mod">
        <pc:chgData name="Alessio Dal Cero" userId="595b6937-c583-4ea5-9276-ac9b9e2d4857" providerId="ADAL" clId="{F7756B41-7C04-F14C-A8F1-F579DFE86149}" dt="2020-09-29T08:38:07.130" v="15" actId="20577"/>
        <pc:sldMkLst>
          <pc:docMk/>
          <pc:sldMk cId="256435544" sldId="256"/>
        </pc:sldMkLst>
        <pc:spChg chg="mod">
          <ac:chgData name="Alessio Dal Cero" userId="595b6937-c583-4ea5-9276-ac9b9e2d4857" providerId="ADAL" clId="{F7756B41-7C04-F14C-A8F1-F579DFE86149}" dt="2020-09-29T08:38:07.130" v="15" actId="20577"/>
          <ac:spMkLst>
            <pc:docMk/>
            <pc:sldMk cId="256435544" sldId="256"/>
            <ac:spMk id="2" creationId="{D942A85C-7C51-4C26-9558-9D9C270BECC4}"/>
          </ac:spMkLst>
        </pc:spChg>
        <pc:spChg chg="mod">
          <ac:chgData name="Alessio Dal Cero" userId="595b6937-c583-4ea5-9276-ac9b9e2d4857" providerId="ADAL" clId="{F7756B41-7C04-F14C-A8F1-F579DFE86149}" dt="2020-09-29T08:37:57.736" v="0" actId="20577"/>
          <ac:spMkLst>
            <pc:docMk/>
            <pc:sldMk cId="256435544" sldId="256"/>
            <ac:spMk id="3" creationId="{10AF096E-05F8-42C0-BC3F-C8034C565AE0}"/>
          </ac:spMkLst>
        </pc:spChg>
      </pc:sldChg>
      <pc:sldChg chg="modSp mod">
        <pc:chgData name="Alessio Dal Cero" userId="595b6937-c583-4ea5-9276-ac9b9e2d4857" providerId="ADAL" clId="{F7756B41-7C04-F14C-A8F1-F579DFE86149}" dt="2020-09-29T09:46:21.962" v="1053" actId="11"/>
        <pc:sldMkLst>
          <pc:docMk/>
          <pc:sldMk cId="4087708978" sldId="257"/>
        </pc:sldMkLst>
        <pc:spChg chg="mod">
          <ac:chgData name="Alessio Dal Cero" userId="595b6937-c583-4ea5-9276-ac9b9e2d4857" providerId="ADAL" clId="{F7756B41-7C04-F14C-A8F1-F579DFE86149}" dt="2020-09-29T09:21:56.575" v="549" actId="20577"/>
          <ac:spMkLst>
            <pc:docMk/>
            <pc:sldMk cId="4087708978" sldId="257"/>
            <ac:spMk id="5" creationId="{DAE20A63-364A-4D28-928A-B08E2DE7FE4A}"/>
          </ac:spMkLst>
        </pc:spChg>
        <pc:spChg chg="mod">
          <ac:chgData name="Alessio Dal Cero" userId="595b6937-c583-4ea5-9276-ac9b9e2d4857" providerId="ADAL" clId="{F7756B41-7C04-F14C-A8F1-F579DFE86149}" dt="2020-09-29T09:43:24.796" v="1005" actId="20577"/>
          <ac:spMkLst>
            <pc:docMk/>
            <pc:sldMk cId="4087708978" sldId="257"/>
            <ac:spMk id="6" creationId="{E5C69BAA-7B2A-4CF4-85E0-DEB9B92D7A7E}"/>
          </ac:spMkLst>
        </pc:spChg>
        <pc:spChg chg="mod">
          <ac:chgData name="Alessio Dal Cero" userId="595b6937-c583-4ea5-9276-ac9b9e2d4857" providerId="ADAL" clId="{F7756B41-7C04-F14C-A8F1-F579DFE86149}" dt="2020-09-29T09:46:21.962" v="1053" actId="11"/>
          <ac:spMkLst>
            <pc:docMk/>
            <pc:sldMk cId="4087708978" sldId="257"/>
            <ac:spMk id="7" creationId="{F33C694C-8DAC-407A-8311-395CC5095349}"/>
          </ac:spMkLst>
        </pc:spChg>
      </pc:sldChg>
      <pc:sldChg chg="modSp mod modNotesTx">
        <pc:chgData name="Alessio Dal Cero" userId="595b6937-c583-4ea5-9276-ac9b9e2d4857" providerId="ADAL" clId="{F7756B41-7C04-F14C-A8F1-F579DFE86149}" dt="2020-09-29T09:30:10.626" v="777" actId="20577"/>
        <pc:sldMkLst>
          <pc:docMk/>
          <pc:sldMk cId="243147451" sldId="258"/>
        </pc:sldMkLst>
        <pc:spChg chg="mod">
          <ac:chgData name="Alessio Dal Cero" userId="595b6937-c583-4ea5-9276-ac9b9e2d4857" providerId="ADAL" clId="{F7756B41-7C04-F14C-A8F1-F579DFE86149}" dt="2020-09-29T08:51:16.753" v="180" actId="20577"/>
          <ac:spMkLst>
            <pc:docMk/>
            <pc:sldMk cId="243147451" sldId="258"/>
            <ac:spMk id="9" creationId="{CEC775DE-9A9B-4E0D-A197-3B05038ABCF0}"/>
          </ac:spMkLst>
        </pc:spChg>
        <pc:graphicFrameChg chg="mod modGraphic">
          <ac:chgData name="Alessio Dal Cero" userId="595b6937-c583-4ea5-9276-ac9b9e2d4857" providerId="ADAL" clId="{F7756B41-7C04-F14C-A8F1-F579DFE86149}" dt="2020-09-29T09:23:15.108" v="588" actId="20577"/>
          <ac:graphicFrameMkLst>
            <pc:docMk/>
            <pc:sldMk cId="243147451" sldId="258"/>
            <ac:graphicFrameMk id="6" creationId="{73A06469-EFC9-4987-AC8A-9562619A5D37}"/>
          </ac:graphicFrameMkLst>
        </pc:graphicFrameChg>
      </pc:sldChg>
      <pc:sldChg chg="modSp mod">
        <pc:chgData name="Alessio Dal Cero" userId="595b6937-c583-4ea5-9276-ac9b9e2d4857" providerId="ADAL" clId="{F7756B41-7C04-F14C-A8F1-F579DFE86149}" dt="2020-09-29T09:58:39.210" v="1133" actId="20577"/>
        <pc:sldMkLst>
          <pc:docMk/>
          <pc:sldMk cId="2043986728" sldId="259"/>
        </pc:sldMkLst>
        <pc:spChg chg="mod">
          <ac:chgData name="Alessio Dal Cero" userId="595b6937-c583-4ea5-9276-ac9b9e2d4857" providerId="ADAL" clId="{F7756B41-7C04-F14C-A8F1-F579DFE86149}" dt="2020-09-29T09:58:39.210" v="1133" actId="20577"/>
          <ac:spMkLst>
            <pc:docMk/>
            <pc:sldMk cId="2043986728" sldId="259"/>
            <ac:spMk id="3" creationId="{3D784642-4256-4E15-8881-BB15A6DB24ED}"/>
          </ac:spMkLst>
        </pc:spChg>
      </pc:sldChg>
      <pc:sldChg chg="del">
        <pc:chgData name="Alessio Dal Cero" userId="595b6937-c583-4ea5-9276-ac9b9e2d4857" providerId="ADAL" clId="{F7756B41-7C04-F14C-A8F1-F579DFE86149}" dt="2020-09-29T09:09:01.785" v="443" actId="2696"/>
        <pc:sldMkLst>
          <pc:docMk/>
          <pc:sldMk cId="813685624" sldId="261"/>
        </pc:sldMkLst>
      </pc:sldChg>
      <pc:sldChg chg="modSp add mod">
        <pc:chgData name="Alessio Dal Cero" userId="595b6937-c583-4ea5-9276-ac9b9e2d4857" providerId="ADAL" clId="{F7756B41-7C04-F14C-A8F1-F579DFE86149}" dt="2020-09-29T09:43:00.097" v="1002" actId="20577"/>
        <pc:sldMkLst>
          <pc:docMk/>
          <pc:sldMk cId="3696821652" sldId="261"/>
        </pc:sldMkLst>
        <pc:spChg chg="mod">
          <ac:chgData name="Alessio Dal Cero" userId="595b6937-c583-4ea5-9276-ac9b9e2d4857" providerId="ADAL" clId="{F7756B41-7C04-F14C-A8F1-F579DFE86149}" dt="2020-09-29T09:43:00.097" v="1002" actId="20577"/>
          <ac:spMkLst>
            <pc:docMk/>
            <pc:sldMk cId="3696821652" sldId="261"/>
            <ac:spMk id="9" creationId="{CEC775DE-9A9B-4E0D-A197-3B05038ABCF0}"/>
          </ac:spMkLst>
        </pc:spChg>
        <pc:graphicFrameChg chg="mod modGraphic">
          <ac:chgData name="Alessio Dal Cero" userId="595b6937-c583-4ea5-9276-ac9b9e2d4857" providerId="ADAL" clId="{F7756B41-7C04-F14C-A8F1-F579DFE86149}" dt="2020-09-29T09:39:58.673" v="999" actId="20577"/>
          <ac:graphicFrameMkLst>
            <pc:docMk/>
            <pc:sldMk cId="3696821652" sldId="261"/>
            <ac:graphicFrameMk id="6" creationId="{8040228A-33B3-45A5-B2A1-0E07320E8D6F}"/>
          </ac:graphicFrameMkLst>
        </pc:graphicFrameChg>
      </pc:sldChg>
      <pc:sldChg chg="modSp mod modNotesTx">
        <pc:chgData name="Alessio Dal Cero" userId="595b6937-c583-4ea5-9276-ac9b9e2d4857" providerId="ADAL" clId="{F7756B41-7C04-F14C-A8F1-F579DFE86149}" dt="2020-09-29T08:52:51.153" v="223" actId="20577"/>
        <pc:sldMkLst>
          <pc:docMk/>
          <pc:sldMk cId="1451661234" sldId="262"/>
        </pc:sldMkLst>
        <pc:picChg chg="mod">
          <ac:chgData name="Alessio Dal Cero" userId="595b6937-c583-4ea5-9276-ac9b9e2d4857" providerId="ADAL" clId="{F7756B41-7C04-F14C-A8F1-F579DFE86149}" dt="2020-09-29T08:47:53.751" v="171" actId="1076"/>
          <ac:picMkLst>
            <pc:docMk/>
            <pc:sldMk cId="1451661234" sldId="262"/>
            <ac:picMk id="5" creationId="{5BF0A8D1-9810-42B1-8CF2-82A5011CDA91}"/>
          </ac:picMkLst>
        </pc:picChg>
      </pc:sldChg>
      <pc:sldChg chg="del">
        <pc:chgData name="Alessio Dal Cero" userId="595b6937-c583-4ea5-9276-ac9b9e2d4857" providerId="ADAL" clId="{F7756B41-7C04-F14C-A8F1-F579DFE86149}" dt="2020-09-29T09:09:08.411" v="444" actId="2696"/>
        <pc:sldMkLst>
          <pc:docMk/>
          <pc:sldMk cId="2985569618" sldId="263"/>
        </pc:sldMkLst>
      </pc:sldChg>
      <pc:sldChg chg="modSp mod ord">
        <pc:chgData name="Alessio Dal Cero" userId="595b6937-c583-4ea5-9276-ac9b9e2d4857" providerId="ADAL" clId="{F7756B41-7C04-F14C-A8F1-F579DFE86149}" dt="2020-09-29T09:37:57.958" v="955" actId="20577"/>
        <pc:sldMkLst>
          <pc:docMk/>
          <pc:sldMk cId="2237867754" sldId="264"/>
        </pc:sldMkLst>
        <pc:spChg chg="mod">
          <ac:chgData name="Alessio Dal Cero" userId="595b6937-c583-4ea5-9276-ac9b9e2d4857" providerId="ADAL" clId="{F7756B41-7C04-F14C-A8F1-F579DFE86149}" dt="2020-09-29T09:34:45.222" v="889" actId="20577"/>
          <ac:spMkLst>
            <pc:docMk/>
            <pc:sldMk cId="2237867754" sldId="264"/>
            <ac:spMk id="9" creationId="{CEC775DE-9A9B-4E0D-A197-3B05038ABCF0}"/>
          </ac:spMkLst>
        </pc:spChg>
        <pc:graphicFrameChg chg="mod modGraphic">
          <ac:chgData name="Alessio Dal Cero" userId="595b6937-c583-4ea5-9276-ac9b9e2d4857" providerId="ADAL" clId="{F7756B41-7C04-F14C-A8F1-F579DFE86149}" dt="2020-09-29T09:37:57.958" v="955" actId="20577"/>
          <ac:graphicFrameMkLst>
            <pc:docMk/>
            <pc:sldMk cId="2237867754" sldId="264"/>
            <ac:graphicFrameMk id="6" creationId="{73A06469-EFC9-4987-AC8A-9562619A5D37}"/>
          </ac:graphicFrameMkLst>
        </pc:graphicFrameChg>
      </pc:sldChg>
      <pc:sldChg chg="del">
        <pc:chgData name="Alessio Dal Cero" userId="595b6937-c583-4ea5-9276-ac9b9e2d4857" providerId="ADAL" clId="{F7756B41-7C04-F14C-A8F1-F579DFE86149}" dt="2020-09-29T09:40:39.049" v="1000" actId="2696"/>
        <pc:sldMkLst>
          <pc:docMk/>
          <pc:sldMk cId="97162276" sldId="265"/>
        </pc:sldMkLst>
      </pc:sldChg>
      <pc:sldChg chg="del">
        <pc:chgData name="Alessio Dal Cero" userId="595b6937-c583-4ea5-9276-ac9b9e2d4857" providerId="ADAL" clId="{F7756B41-7C04-F14C-A8F1-F579DFE86149}" dt="2020-09-29T09:46:02.554" v="1052" actId="2696"/>
        <pc:sldMkLst>
          <pc:docMk/>
          <pc:sldMk cId="3164777969" sldId="266"/>
        </pc:sldMkLst>
      </pc:sldChg>
      <pc:sldChg chg="modSp mod ord modNotesTx">
        <pc:chgData name="Alessio Dal Cero" userId="595b6937-c583-4ea5-9276-ac9b9e2d4857" providerId="ADAL" clId="{F7756B41-7C04-F14C-A8F1-F579DFE86149}" dt="2020-09-29T09:43:58.776" v="1007" actId="20577"/>
        <pc:sldMkLst>
          <pc:docMk/>
          <pc:sldMk cId="1620827313" sldId="267"/>
        </pc:sldMkLst>
        <pc:spChg chg="mod">
          <ac:chgData name="Alessio Dal Cero" userId="595b6937-c583-4ea5-9276-ac9b9e2d4857" providerId="ADAL" clId="{F7756B41-7C04-F14C-A8F1-F579DFE86149}" dt="2020-09-29T09:43:58.776" v="1007" actId="20577"/>
          <ac:spMkLst>
            <pc:docMk/>
            <pc:sldMk cId="1620827313" sldId="267"/>
            <ac:spMk id="9" creationId="{CEC775DE-9A9B-4E0D-A197-3B05038ABCF0}"/>
          </ac:spMkLst>
        </pc:spChg>
        <pc:graphicFrameChg chg="modGraphic">
          <ac:chgData name="Alessio Dal Cero" userId="595b6937-c583-4ea5-9276-ac9b9e2d4857" providerId="ADAL" clId="{F7756B41-7C04-F14C-A8F1-F579DFE86149}" dt="2020-09-29T09:31:43.282" v="881" actId="20577"/>
          <ac:graphicFrameMkLst>
            <pc:docMk/>
            <pc:sldMk cId="1620827313" sldId="267"/>
            <ac:graphicFrameMk id="6" creationId="{73A06469-EFC9-4987-AC8A-9562619A5D37}"/>
          </ac:graphicFrameMkLst>
        </pc:graphicFrameChg>
      </pc:sldChg>
      <pc:sldChg chg="modSp mod ord">
        <pc:chgData name="Alessio Dal Cero" userId="595b6937-c583-4ea5-9276-ac9b9e2d4857" providerId="ADAL" clId="{F7756B41-7C04-F14C-A8F1-F579DFE86149}" dt="2020-09-29T09:52:55.613" v="1092" actId="20577"/>
        <pc:sldMkLst>
          <pc:docMk/>
          <pc:sldMk cId="2603870863" sldId="268"/>
        </pc:sldMkLst>
        <pc:spChg chg="mod">
          <ac:chgData name="Alessio Dal Cero" userId="595b6937-c583-4ea5-9276-ac9b9e2d4857" providerId="ADAL" clId="{F7756B41-7C04-F14C-A8F1-F579DFE86149}" dt="2020-09-29T09:44:16.240" v="1022" actId="20577"/>
          <ac:spMkLst>
            <pc:docMk/>
            <pc:sldMk cId="2603870863" sldId="268"/>
            <ac:spMk id="9" creationId="{CEC775DE-9A9B-4E0D-A197-3B05038ABCF0}"/>
          </ac:spMkLst>
        </pc:spChg>
        <pc:graphicFrameChg chg="mod modGraphic">
          <ac:chgData name="Alessio Dal Cero" userId="595b6937-c583-4ea5-9276-ac9b9e2d4857" providerId="ADAL" clId="{F7756B41-7C04-F14C-A8F1-F579DFE86149}" dt="2020-09-29T09:52:55.613" v="1092" actId="20577"/>
          <ac:graphicFrameMkLst>
            <pc:docMk/>
            <pc:sldMk cId="2603870863" sldId="268"/>
            <ac:graphicFrameMk id="6" creationId="{73A06469-EFC9-4987-AC8A-9562619A5D37}"/>
          </ac:graphicFrameMkLst>
        </pc:graphicFrameChg>
      </pc:sldChg>
      <pc:sldChg chg="del">
        <pc:chgData name="Alessio Dal Cero" userId="595b6937-c583-4ea5-9276-ac9b9e2d4857" providerId="ADAL" clId="{F7756B41-7C04-F14C-A8F1-F579DFE86149}" dt="2020-09-29T09:45:57.812" v="1051" actId="2696"/>
        <pc:sldMkLst>
          <pc:docMk/>
          <pc:sldMk cId="2857075480" sldId="269"/>
        </pc:sldMkLst>
      </pc:sldChg>
      <pc:sldChg chg="modSp mod">
        <pc:chgData name="Alessio Dal Cero" userId="595b6937-c583-4ea5-9276-ac9b9e2d4857" providerId="ADAL" clId="{F7756B41-7C04-F14C-A8F1-F579DFE86149}" dt="2020-09-29T09:59:43.405" v="1170" actId="20577"/>
        <pc:sldMkLst>
          <pc:docMk/>
          <pc:sldMk cId="3193144568" sldId="270"/>
        </pc:sldMkLst>
        <pc:spChg chg="mod">
          <ac:chgData name="Alessio Dal Cero" userId="595b6937-c583-4ea5-9276-ac9b9e2d4857" providerId="ADAL" clId="{F7756B41-7C04-F14C-A8F1-F579DFE86149}" dt="2020-09-29T09:59:43.405" v="1170" actId="20577"/>
          <ac:spMkLst>
            <pc:docMk/>
            <pc:sldMk cId="3193144568" sldId="270"/>
            <ac:spMk id="3" creationId="{3D784642-4256-4E15-8881-BB15A6DB24ED}"/>
          </ac:spMkLst>
        </pc:spChg>
      </pc:sldChg>
      <pc:sldChg chg="modSp add del mod">
        <pc:chgData name="Alessio Dal Cero" userId="595b6937-c583-4ea5-9276-ac9b9e2d4857" providerId="ADAL" clId="{F7756B41-7C04-F14C-A8F1-F579DFE86149}" dt="2020-09-29T09:08:35.624" v="430" actId="2696"/>
        <pc:sldMkLst>
          <pc:docMk/>
          <pc:sldMk cId="1117554686" sldId="272"/>
        </pc:sldMkLst>
        <pc:spChg chg="mod">
          <ac:chgData name="Alessio Dal Cero" userId="595b6937-c583-4ea5-9276-ac9b9e2d4857" providerId="ADAL" clId="{F7756B41-7C04-F14C-A8F1-F579DFE86149}" dt="2020-09-29T08:51:32.004" v="190" actId="20577"/>
          <ac:spMkLst>
            <pc:docMk/>
            <pc:sldMk cId="1117554686" sldId="272"/>
            <ac:spMk id="9" creationId="{CEC775DE-9A9B-4E0D-A197-3B05038ABCF0}"/>
          </ac:spMkLst>
        </pc:spChg>
      </pc:sldChg>
      <pc:sldChg chg="modSp add mod">
        <pc:chgData name="Alessio Dal Cero" userId="595b6937-c583-4ea5-9276-ac9b9e2d4857" providerId="ADAL" clId="{F7756B41-7C04-F14C-A8F1-F579DFE86149}" dt="2020-09-29T09:47:06.607" v="1055" actId="20577"/>
        <pc:sldMkLst>
          <pc:docMk/>
          <pc:sldMk cId="2036443622" sldId="273"/>
        </pc:sldMkLst>
        <pc:spChg chg="mod">
          <ac:chgData name="Alessio Dal Cero" userId="595b6937-c583-4ea5-9276-ac9b9e2d4857" providerId="ADAL" clId="{F7756B41-7C04-F14C-A8F1-F579DFE86149}" dt="2020-09-29T09:47:06.607" v="1055" actId="20577"/>
          <ac:spMkLst>
            <pc:docMk/>
            <pc:sldMk cId="2036443622" sldId="273"/>
            <ac:spMk id="9" creationId="{CEC775DE-9A9B-4E0D-A197-3B05038ABCF0}"/>
          </ac:spMkLst>
        </pc:spChg>
        <pc:graphicFrameChg chg="mod modGraphic">
          <ac:chgData name="Alessio Dal Cero" userId="595b6937-c583-4ea5-9276-ac9b9e2d4857" providerId="ADAL" clId="{F7756B41-7C04-F14C-A8F1-F579DFE86149}" dt="2020-09-29T09:23:47.166" v="590" actId="20577"/>
          <ac:graphicFrameMkLst>
            <pc:docMk/>
            <pc:sldMk cId="2036443622" sldId="273"/>
            <ac:graphicFrameMk id="6" creationId="{73A06469-EFC9-4987-AC8A-9562619A5D37}"/>
          </ac:graphicFrameMkLst>
        </pc:graphicFrameChg>
      </pc:sldChg>
    </pc:docChg>
  </pc:docChgLst>
  <pc:docChgLst>
    <pc:chgData name="Hettmann, Evelyn" userId="S::evelyn.hettmann@student.reutlingen-university.de::5067deaa-2283-4b10-90e6-5b03e9eb5788" providerId="AD" clId="Web-{4F2E826E-BB26-45B4-9448-7C326E69BCDC}"/>
    <pc:docChg chg="modSld">
      <pc:chgData name="Hettmann, Evelyn" userId="S::evelyn.hettmann@student.reutlingen-university.de::5067deaa-2283-4b10-90e6-5b03e9eb5788" providerId="AD" clId="Web-{4F2E826E-BB26-45B4-9448-7C326E69BCDC}" dt="2020-09-29T17:54:58.775" v="72" actId="20577"/>
      <pc:docMkLst>
        <pc:docMk/>
      </pc:docMkLst>
      <pc:sldChg chg="modSp">
        <pc:chgData name="Hettmann, Evelyn" userId="S::evelyn.hettmann@student.reutlingen-university.de::5067deaa-2283-4b10-90e6-5b03e9eb5788" providerId="AD" clId="Web-{4F2E826E-BB26-45B4-9448-7C326E69BCDC}" dt="2020-09-29T17:54:58.775" v="71" actId="20577"/>
        <pc:sldMkLst>
          <pc:docMk/>
          <pc:sldMk cId="4087708978" sldId="257"/>
        </pc:sldMkLst>
        <pc:spChg chg="mod">
          <ac:chgData name="Hettmann, Evelyn" userId="S::evelyn.hettmann@student.reutlingen-university.de::5067deaa-2283-4b10-90e6-5b03e9eb5788" providerId="AD" clId="Web-{4F2E826E-BB26-45B4-9448-7C326E69BCDC}" dt="2020-09-29T17:54:58.775" v="71" actId="20577"/>
          <ac:spMkLst>
            <pc:docMk/>
            <pc:sldMk cId="4087708978" sldId="257"/>
            <ac:spMk id="6" creationId="{E5C69BAA-7B2A-4CF4-85E0-DEB9B92D7A7E}"/>
          </ac:spMkLst>
        </pc:spChg>
      </pc:sldChg>
      <pc:sldChg chg="modSp">
        <pc:chgData name="Hettmann, Evelyn" userId="S::evelyn.hettmann@student.reutlingen-university.de::5067deaa-2283-4b10-90e6-5b03e9eb5788" providerId="AD" clId="Web-{4F2E826E-BB26-45B4-9448-7C326E69BCDC}" dt="2020-09-29T17:54:39.212" v="68" actId="20577"/>
        <pc:sldMkLst>
          <pc:docMk/>
          <pc:sldMk cId="3696821652" sldId="261"/>
        </pc:sldMkLst>
        <pc:spChg chg="mod">
          <ac:chgData name="Hettmann, Evelyn" userId="S::evelyn.hettmann@student.reutlingen-university.de::5067deaa-2283-4b10-90e6-5b03e9eb5788" providerId="AD" clId="Web-{4F2E826E-BB26-45B4-9448-7C326E69BCDC}" dt="2020-09-29T17:54:39.212" v="68" actId="20577"/>
          <ac:spMkLst>
            <pc:docMk/>
            <pc:sldMk cId="3696821652" sldId="261"/>
            <ac:spMk id="9" creationId="{CEC775DE-9A9B-4E0D-A197-3B05038ABCF0}"/>
          </ac:spMkLst>
        </pc:spChg>
      </pc:sldChg>
      <pc:sldChg chg="modSp">
        <pc:chgData name="Hettmann, Evelyn" userId="S::evelyn.hettmann@student.reutlingen-university.de::5067deaa-2283-4b10-90e6-5b03e9eb5788" providerId="AD" clId="Web-{4F2E826E-BB26-45B4-9448-7C326E69BCDC}" dt="2020-09-29T17:52:49.085" v="30" actId="20577"/>
        <pc:sldMkLst>
          <pc:docMk/>
          <pc:sldMk cId="2237867754" sldId="264"/>
        </pc:sldMkLst>
        <pc:spChg chg="mod">
          <ac:chgData name="Hettmann, Evelyn" userId="S::evelyn.hettmann@student.reutlingen-university.de::5067deaa-2283-4b10-90e6-5b03e9eb5788" providerId="AD" clId="Web-{4F2E826E-BB26-45B4-9448-7C326E69BCDC}" dt="2020-09-29T17:52:49.085" v="30" actId="20577"/>
          <ac:spMkLst>
            <pc:docMk/>
            <pc:sldMk cId="2237867754" sldId="264"/>
            <ac:spMk id="9" creationId="{CEC775DE-9A9B-4E0D-A197-3B05038ABCF0}"/>
          </ac:spMkLst>
        </pc:spChg>
      </pc:sldChg>
      <pc:sldChg chg="modSp">
        <pc:chgData name="Hettmann, Evelyn" userId="S::evelyn.hettmann@student.reutlingen-university.de::5067deaa-2283-4b10-90e6-5b03e9eb5788" providerId="AD" clId="Web-{4F2E826E-BB26-45B4-9448-7C326E69BCDC}" dt="2020-09-29T17:53:37.258" v="61" actId="20577"/>
        <pc:sldMkLst>
          <pc:docMk/>
          <pc:sldMk cId="1620827313" sldId="267"/>
        </pc:sldMkLst>
        <pc:spChg chg="mod">
          <ac:chgData name="Hettmann, Evelyn" userId="S::evelyn.hettmann@student.reutlingen-university.de::5067deaa-2283-4b10-90e6-5b03e9eb5788" providerId="AD" clId="Web-{4F2E826E-BB26-45B4-9448-7C326E69BCDC}" dt="2020-09-29T17:53:37.258" v="61" actId="20577"/>
          <ac:spMkLst>
            <pc:docMk/>
            <pc:sldMk cId="1620827313" sldId="267"/>
            <ac:spMk id="9" creationId="{CEC775DE-9A9B-4E0D-A197-3B05038ABCF0}"/>
          </ac:spMkLst>
        </pc:spChg>
      </pc:sldChg>
      <pc:sldChg chg="modSp">
        <pc:chgData name="Hettmann, Evelyn" userId="S::evelyn.hettmann@student.reutlingen-university.de::5067deaa-2283-4b10-90e6-5b03e9eb5788" providerId="AD" clId="Web-{4F2E826E-BB26-45B4-9448-7C326E69BCDC}" dt="2020-09-29T17:52:13.225" v="5" actId="20577"/>
        <pc:sldMkLst>
          <pc:docMk/>
          <pc:sldMk cId="2603870863" sldId="268"/>
        </pc:sldMkLst>
        <pc:spChg chg="mod">
          <ac:chgData name="Hettmann, Evelyn" userId="S::evelyn.hettmann@student.reutlingen-university.de::5067deaa-2283-4b10-90e6-5b03e9eb5788" providerId="AD" clId="Web-{4F2E826E-BB26-45B4-9448-7C326E69BCDC}" dt="2020-09-29T17:52:13.225" v="5" actId="20577"/>
          <ac:spMkLst>
            <pc:docMk/>
            <pc:sldMk cId="2603870863" sldId="268"/>
            <ac:spMk id="9" creationId="{CEC775DE-9A9B-4E0D-A197-3B05038ABCF0}"/>
          </ac:spMkLst>
        </pc:spChg>
      </pc:sldChg>
    </pc:docChg>
  </pc:docChgLst>
  <pc:docChgLst>
    <pc:chgData name="Evelyn Hettmann" userId="035824a4100e6b73" providerId="LiveId" clId="{81F9A56D-0592-42D6-A0BB-5DF790BD044B}"/>
    <pc:docChg chg="custSel addSld modSld sldOrd">
      <pc:chgData name="Evelyn Hettmann" userId="035824a4100e6b73" providerId="LiveId" clId="{81F9A56D-0592-42D6-A0BB-5DF790BD044B}" dt="2020-08-03T14:08:48.432" v="683" actId="20577"/>
      <pc:docMkLst>
        <pc:docMk/>
      </pc:docMkLst>
      <pc:sldChg chg="modSp">
        <pc:chgData name="Evelyn Hettmann" userId="035824a4100e6b73" providerId="LiveId" clId="{81F9A56D-0592-42D6-A0BB-5DF790BD044B}" dt="2020-08-03T13:59:39.856" v="631" actId="6549"/>
        <pc:sldMkLst>
          <pc:docMk/>
          <pc:sldMk cId="4087708978" sldId="257"/>
        </pc:sldMkLst>
        <pc:spChg chg="mod">
          <ac:chgData name="Evelyn Hettmann" userId="035824a4100e6b73" providerId="LiveId" clId="{81F9A56D-0592-42D6-A0BB-5DF790BD044B}" dt="2020-08-03T13:59:39.856" v="631" actId="6549"/>
          <ac:spMkLst>
            <pc:docMk/>
            <pc:sldMk cId="4087708978" sldId="257"/>
            <ac:spMk id="6" creationId="{E5C69BAA-7B2A-4CF4-85E0-DEB9B92D7A7E}"/>
          </ac:spMkLst>
        </pc:spChg>
        <pc:spChg chg="mod">
          <ac:chgData name="Evelyn Hettmann" userId="035824a4100e6b73" providerId="LiveId" clId="{81F9A56D-0592-42D6-A0BB-5DF790BD044B}" dt="2020-08-03T13:32:53.892" v="409" actId="11"/>
          <ac:spMkLst>
            <pc:docMk/>
            <pc:sldMk cId="4087708978" sldId="257"/>
            <ac:spMk id="7" creationId="{F33C694C-8DAC-407A-8311-395CC5095349}"/>
          </ac:spMkLst>
        </pc:spChg>
      </pc:sldChg>
      <pc:sldChg chg="modSp ord">
        <pc:chgData name="Evelyn Hettmann" userId="035824a4100e6b73" providerId="LiveId" clId="{81F9A56D-0592-42D6-A0BB-5DF790BD044B}" dt="2020-08-03T14:08:48.432" v="683" actId="20577"/>
        <pc:sldMkLst>
          <pc:docMk/>
          <pc:sldMk cId="243147451" sldId="258"/>
        </pc:sldMkLst>
        <pc:spChg chg="mod">
          <ac:chgData name="Evelyn Hettmann" userId="035824a4100e6b73" providerId="LiveId" clId="{81F9A56D-0592-42D6-A0BB-5DF790BD044B}" dt="2020-08-03T14:08:48.432" v="683" actId="20577"/>
          <ac:spMkLst>
            <pc:docMk/>
            <pc:sldMk cId="243147451" sldId="258"/>
            <ac:spMk id="9" creationId="{CEC775DE-9A9B-4E0D-A197-3B05038ABCF0}"/>
          </ac:spMkLst>
        </pc:spChg>
        <pc:graphicFrameChg chg="mod modGraphic">
          <ac:chgData name="Evelyn Hettmann" userId="035824a4100e6b73" providerId="LiveId" clId="{81F9A56D-0592-42D6-A0BB-5DF790BD044B}" dt="2020-08-03T13:43:35.746" v="622" actId="403"/>
          <ac:graphicFrameMkLst>
            <pc:docMk/>
            <pc:sldMk cId="243147451" sldId="258"/>
            <ac:graphicFrameMk id="6" creationId="{73A06469-EFC9-4987-AC8A-9562619A5D37}"/>
          </ac:graphicFrameMkLst>
        </pc:graphicFrameChg>
      </pc:sldChg>
      <pc:sldChg chg="modSp add">
        <pc:chgData name="Evelyn Hettmann" userId="035824a4100e6b73" providerId="LiveId" clId="{81F9A56D-0592-42D6-A0BB-5DF790BD044B}" dt="2020-08-03T13:38:11.777" v="534" actId="11"/>
        <pc:sldMkLst>
          <pc:docMk/>
          <pc:sldMk cId="2043986728" sldId="259"/>
        </pc:sldMkLst>
        <pc:spChg chg="mod">
          <ac:chgData name="Evelyn Hettmann" userId="035824a4100e6b73" providerId="LiveId" clId="{81F9A56D-0592-42D6-A0BB-5DF790BD044B}" dt="2020-08-03T13:28:42.840" v="67" actId="20577"/>
          <ac:spMkLst>
            <pc:docMk/>
            <pc:sldMk cId="2043986728" sldId="259"/>
            <ac:spMk id="2" creationId="{A4EB4891-8B75-4B95-ACA7-829CE9C0A514}"/>
          </ac:spMkLst>
        </pc:spChg>
        <pc:spChg chg="mod">
          <ac:chgData name="Evelyn Hettmann" userId="035824a4100e6b73" providerId="LiveId" clId="{81F9A56D-0592-42D6-A0BB-5DF790BD044B}" dt="2020-08-03T13:38:11.777" v="534" actId="11"/>
          <ac:spMkLst>
            <pc:docMk/>
            <pc:sldMk cId="2043986728" sldId="259"/>
            <ac:spMk id="3" creationId="{3D784642-4256-4E15-8881-BB15A6DB24ED}"/>
          </ac:spMkLst>
        </pc:spChg>
      </pc:sldChg>
      <pc:sldChg chg="add">
        <pc:chgData name="Evelyn Hettmann" userId="035824a4100e6b73" providerId="LiveId" clId="{81F9A56D-0592-42D6-A0BB-5DF790BD044B}" dt="2020-08-03T13:39:15.237" v="536"/>
        <pc:sldMkLst>
          <pc:docMk/>
          <pc:sldMk cId="1655318626" sldId="260"/>
        </pc:sldMkLst>
      </pc:sldChg>
      <pc:sldChg chg="modSp add">
        <pc:chgData name="Evelyn Hettmann" userId="035824a4100e6b73" providerId="LiveId" clId="{81F9A56D-0592-42D6-A0BB-5DF790BD044B}" dt="2020-08-03T13:44:01.231" v="630" actId="20577"/>
        <pc:sldMkLst>
          <pc:docMk/>
          <pc:sldMk cId="813685624" sldId="261"/>
        </pc:sldMkLst>
        <pc:spChg chg="mod">
          <ac:chgData name="Evelyn Hettmann" userId="035824a4100e6b73" providerId="LiveId" clId="{81F9A56D-0592-42D6-A0BB-5DF790BD044B}" dt="2020-08-03T13:44:01.231" v="630" actId="20577"/>
          <ac:spMkLst>
            <pc:docMk/>
            <pc:sldMk cId="813685624" sldId="261"/>
            <ac:spMk id="9" creationId="{CEC775DE-9A9B-4E0D-A197-3B05038ABCF0}"/>
          </ac:spMkLst>
        </pc:spChg>
      </pc:sldChg>
      <pc:sldChg chg="addSp delSp modSp add">
        <pc:chgData name="Evelyn Hettmann" userId="035824a4100e6b73" providerId="LiveId" clId="{81F9A56D-0592-42D6-A0BB-5DF790BD044B}" dt="2020-08-03T14:08:24.186" v="672" actId="962"/>
        <pc:sldMkLst>
          <pc:docMk/>
          <pc:sldMk cId="1451661234" sldId="262"/>
        </pc:sldMkLst>
        <pc:spChg chg="mod">
          <ac:chgData name="Evelyn Hettmann" userId="035824a4100e6b73" providerId="LiveId" clId="{81F9A56D-0592-42D6-A0BB-5DF790BD044B}" dt="2020-08-03T14:08:03.300" v="669" actId="20577"/>
          <ac:spMkLst>
            <pc:docMk/>
            <pc:sldMk cId="1451661234" sldId="262"/>
            <ac:spMk id="2" creationId="{62EC5B98-D54C-4C17-83A8-17F1D2C5073E}"/>
          </ac:spMkLst>
        </pc:spChg>
        <pc:spChg chg="del">
          <ac:chgData name="Evelyn Hettmann" userId="035824a4100e6b73" providerId="LiveId" clId="{81F9A56D-0592-42D6-A0BB-5DF790BD044B}" dt="2020-08-03T14:08:20.178" v="670" actId="931"/>
          <ac:spMkLst>
            <pc:docMk/>
            <pc:sldMk cId="1451661234" sldId="262"/>
            <ac:spMk id="3" creationId="{DA1FA121-5968-4A7D-AA4F-FF68125FB40D}"/>
          </ac:spMkLst>
        </pc:spChg>
        <pc:picChg chg="add mod">
          <ac:chgData name="Evelyn Hettmann" userId="035824a4100e6b73" providerId="LiveId" clId="{81F9A56D-0592-42D6-A0BB-5DF790BD044B}" dt="2020-08-03T14:08:24.186" v="672" actId="962"/>
          <ac:picMkLst>
            <pc:docMk/>
            <pc:sldMk cId="1451661234" sldId="262"/>
            <ac:picMk id="5" creationId="{5BF0A8D1-9810-42B1-8CF2-82A5011CDA9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C1473-8800-4EB6-931D-EC2E22FE62A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D023D0-CB4E-48DC-8D06-E1AC5A347684}">
      <dgm:prSet phldrT="[Text]"/>
      <dgm:spPr/>
      <dgm:t>
        <a:bodyPr/>
        <a:lstStyle/>
        <a:p>
          <a:r>
            <a:rPr lang="en-GB" err="1"/>
            <a:t>Betreten</a:t>
          </a:r>
          <a:r>
            <a:rPr lang="en-GB"/>
            <a:t> des KI Labs</a:t>
          </a:r>
        </a:p>
      </dgm:t>
    </dgm:pt>
    <dgm:pt modelId="{0167BB06-E19E-49C6-8530-A695770BA6DF}" type="parTrans" cxnId="{3A145740-7CC6-47E4-B420-C89E46D5EA85}">
      <dgm:prSet/>
      <dgm:spPr/>
      <dgm:t>
        <a:bodyPr/>
        <a:lstStyle/>
        <a:p>
          <a:endParaRPr lang="en-GB"/>
        </a:p>
      </dgm:t>
    </dgm:pt>
    <dgm:pt modelId="{E6DD330F-A6F6-4A0F-84F9-75099047D6A5}" type="sibTrans" cxnId="{3A145740-7CC6-47E4-B420-C89E46D5EA85}">
      <dgm:prSet/>
      <dgm:spPr/>
      <dgm:t>
        <a:bodyPr/>
        <a:lstStyle/>
        <a:p>
          <a:endParaRPr lang="en-GB"/>
        </a:p>
      </dgm:t>
    </dgm:pt>
    <dgm:pt modelId="{48D91F7B-E926-45E2-B771-C13B1FBB9604}">
      <dgm:prSet phldrT="[Text]"/>
      <dgm:spPr/>
      <dgm:t>
        <a:bodyPr/>
        <a:lstStyle/>
        <a:p>
          <a:r>
            <a:rPr lang="en-GB" err="1"/>
            <a:t>Arbeiten</a:t>
          </a:r>
          <a:r>
            <a:rPr lang="en-GB"/>
            <a:t> </a:t>
          </a:r>
          <a:r>
            <a:rPr lang="en-GB" err="1"/>
            <a:t>im</a:t>
          </a:r>
          <a:r>
            <a:rPr lang="en-GB"/>
            <a:t> KI Lab </a:t>
          </a:r>
        </a:p>
      </dgm:t>
    </dgm:pt>
    <dgm:pt modelId="{994A4725-E876-4299-AC42-6919F76337B4}" type="parTrans" cxnId="{F11C9999-8878-4986-A585-6A6F31DD13BD}">
      <dgm:prSet/>
      <dgm:spPr/>
      <dgm:t>
        <a:bodyPr/>
        <a:lstStyle/>
        <a:p>
          <a:endParaRPr lang="en-GB"/>
        </a:p>
      </dgm:t>
    </dgm:pt>
    <dgm:pt modelId="{2B779B58-2F9D-476E-82AF-53363823F76E}" type="sibTrans" cxnId="{F11C9999-8878-4986-A585-6A6F31DD13BD}">
      <dgm:prSet/>
      <dgm:spPr/>
      <dgm:t>
        <a:bodyPr/>
        <a:lstStyle/>
        <a:p>
          <a:endParaRPr lang="en-GB"/>
        </a:p>
      </dgm:t>
    </dgm:pt>
    <dgm:pt modelId="{24918564-B025-464E-B374-7867D7C09519}">
      <dgm:prSet phldrT="[Text]"/>
      <dgm:spPr/>
      <dgm:t>
        <a:bodyPr/>
        <a:lstStyle/>
        <a:p>
          <a:r>
            <a:rPr lang="en-GB" err="1"/>
            <a:t>Verlassen</a:t>
          </a:r>
          <a:r>
            <a:rPr lang="en-GB"/>
            <a:t> des KI Labs</a:t>
          </a:r>
        </a:p>
      </dgm:t>
    </dgm:pt>
    <dgm:pt modelId="{A0518E39-5D5D-4FA0-8460-5B12AF203DB2}" type="parTrans" cxnId="{2948CA2E-629D-4F50-A64F-FBD2CEDCB1BC}">
      <dgm:prSet/>
      <dgm:spPr/>
      <dgm:t>
        <a:bodyPr/>
        <a:lstStyle/>
        <a:p>
          <a:endParaRPr lang="en-GB"/>
        </a:p>
      </dgm:t>
    </dgm:pt>
    <dgm:pt modelId="{407C1525-DF0D-4C61-B45D-D19DCA894EC0}" type="sibTrans" cxnId="{2948CA2E-629D-4F50-A64F-FBD2CEDCB1BC}">
      <dgm:prSet/>
      <dgm:spPr/>
      <dgm:t>
        <a:bodyPr/>
        <a:lstStyle/>
        <a:p>
          <a:endParaRPr lang="en-GB"/>
        </a:p>
      </dgm:t>
    </dgm:pt>
    <dgm:pt modelId="{EE72673B-F3BA-4C4E-A150-7B270BEC3ECE}" type="pres">
      <dgm:prSet presAssocID="{CA5C1473-8800-4EB6-931D-EC2E22FE62AC}" presName="Name0" presStyleCnt="0">
        <dgm:presLayoutVars>
          <dgm:dir/>
          <dgm:animLvl val="lvl"/>
          <dgm:resizeHandles val="exact"/>
        </dgm:presLayoutVars>
      </dgm:prSet>
      <dgm:spPr/>
    </dgm:pt>
    <dgm:pt modelId="{3B1654C6-7EA5-4D6C-A142-F1D539669F7F}" type="pres">
      <dgm:prSet presAssocID="{91D023D0-CB4E-48DC-8D06-E1AC5A34768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7BE52C6-E835-4189-8A07-986F4FC3D3FA}" type="pres">
      <dgm:prSet presAssocID="{E6DD330F-A6F6-4A0F-84F9-75099047D6A5}" presName="parTxOnlySpace" presStyleCnt="0"/>
      <dgm:spPr/>
    </dgm:pt>
    <dgm:pt modelId="{E09F0A8B-3F7E-4BC2-8171-03FA5FA46C19}" type="pres">
      <dgm:prSet presAssocID="{48D91F7B-E926-45E2-B771-C13B1FBB960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FE4ED06-84C6-467A-A79F-56D410E74AD6}" type="pres">
      <dgm:prSet presAssocID="{2B779B58-2F9D-476E-82AF-53363823F76E}" presName="parTxOnlySpace" presStyleCnt="0"/>
      <dgm:spPr/>
    </dgm:pt>
    <dgm:pt modelId="{E7FAAF48-CDEB-45E0-87A8-BBA1AD8A3376}" type="pres">
      <dgm:prSet presAssocID="{24918564-B025-464E-B374-7867D7C0951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EB33815-C6C6-480D-9F9A-8AF8DC04C862}" type="presOf" srcId="{CA5C1473-8800-4EB6-931D-EC2E22FE62AC}" destId="{EE72673B-F3BA-4C4E-A150-7B270BEC3ECE}" srcOrd="0" destOrd="0" presId="urn:microsoft.com/office/officeart/2005/8/layout/chevron1"/>
    <dgm:cxn modelId="{F3136E24-D372-492D-AD5C-16578DE2EBFF}" type="presOf" srcId="{91D023D0-CB4E-48DC-8D06-E1AC5A347684}" destId="{3B1654C6-7EA5-4D6C-A142-F1D539669F7F}" srcOrd="0" destOrd="0" presId="urn:microsoft.com/office/officeart/2005/8/layout/chevron1"/>
    <dgm:cxn modelId="{2948CA2E-629D-4F50-A64F-FBD2CEDCB1BC}" srcId="{CA5C1473-8800-4EB6-931D-EC2E22FE62AC}" destId="{24918564-B025-464E-B374-7867D7C09519}" srcOrd="2" destOrd="0" parTransId="{A0518E39-5D5D-4FA0-8460-5B12AF203DB2}" sibTransId="{407C1525-DF0D-4C61-B45D-D19DCA894EC0}"/>
    <dgm:cxn modelId="{3A145740-7CC6-47E4-B420-C89E46D5EA85}" srcId="{CA5C1473-8800-4EB6-931D-EC2E22FE62AC}" destId="{91D023D0-CB4E-48DC-8D06-E1AC5A347684}" srcOrd="0" destOrd="0" parTransId="{0167BB06-E19E-49C6-8530-A695770BA6DF}" sibTransId="{E6DD330F-A6F6-4A0F-84F9-75099047D6A5}"/>
    <dgm:cxn modelId="{2AF97C83-947B-46B1-AEFE-DC476AC91723}" type="presOf" srcId="{48D91F7B-E926-45E2-B771-C13B1FBB9604}" destId="{E09F0A8B-3F7E-4BC2-8171-03FA5FA46C19}" srcOrd="0" destOrd="0" presId="urn:microsoft.com/office/officeart/2005/8/layout/chevron1"/>
    <dgm:cxn modelId="{F11C9999-8878-4986-A585-6A6F31DD13BD}" srcId="{CA5C1473-8800-4EB6-931D-EC2E22FE62AC}" destId="{48D91F7B-E926-45E2-B771-C13B1FBB9604}" srcOrd="1" destOrd="0" parTransId="{994A4725-E876-4299-AC42-6919F76337B4}" sibTransId="{2B779B58-2F9D-476E-82AF-53363823F76E}"/>
    <dgm:cxn modelId="{66B382BA-7F7D-4C3B-8DC7-3C0AF357E7C0}" type="presOf" srcId="{24918564-B025-464E-B374-7867D7C09519}" destId="{E7FAAF48-CDEB-45E0-87A8-BBA1AD8A3376}" srcOrd="0" destOrd="0" presId="urn:microsoft.com/office/officeart/2005/8/layout/chevron1"/>
    <dgm:cxn modelId="{0C63D5D8-2F7F-4537-93E0-D8B6C5B43692}" type="presParOf" srcId="{EE72673B-F3BA-4C4E-A150-7B270BEC3ECE}" destId="{3B1654C6-7EA5-4D6C-A142-F1D539669F7F}" srcOrd="0" destOrd="0" presId="urn:microsoft.com/office/officeart/2005/8/layout/chevron1"/>
    <dgm:cxn modelId="{D2F0525D-7243-4196-8067-9FDED82CF2F3}" type="presParOf" srcId="{EE72673B-F3BA-4C4E-A150-7B270BEC3ECE}" destId="{07BE52C6-E835-4189-8A07-986F4FC3D3FA}" srcOrd="1" destOrd="0" presId="urn:microsoft.com/office/officeart/2005/8/layout/chevron1"/>
    <dgm:cxn modelId="{02CF54A6-F977-4635-87E7-2BD2DB9F049E}" type="presParOf" srcId="{EE72673B-F3BA-4C4E-A150-7B270BEC3ECE}" destId="{E09F0A8B-3F7E-4BC2-8171-03FA5FA46C19}" srcOrd="2" destOrd="0" presId="urn:microsoft.com/office/officeart/2005/8/layout/chevron1"/>
    <dgm:cxn modelId="{DEBE19CB-1910-4F53-89DA-23F906CF96DB}" type="presParOf" srcId="{EE72673B-F3BA-4C4E-A150-7B270BEC3ECE}" destId="{5FE4ED06-84C6-467A-A79F-56D410E74AD6}" srcOrd="3" destOrd="0" presId="urn:microsoft.com/office/officeart/2005/8/layout/chevron1"/>
    <dgm:cxn modelId="{BD6CF711-10E9-4DEF-A98F-C26E31C0273B}" type="presParOf" srcId="{EE72673B-F3BA-4C4E-A150-7B270BEC3ECE}" destId="{E7FAAF48-CDEB-45E0-87A8-BBA1AD8A337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654C6-7EA5-4D6C-A142-F1D539669F7F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err="1"/>
            <a:t>Betreten</a:t>
          </a:r>
          <a:r>
            <a:rPr lang="en-GB" sz="3600" kern="1200"/>
            <a:t> des KI Labs</a:t>
          </a:r>
        </a:p>
      </dsp:txBody>
      <dsp:txXfrm>
        <a:off x="753754" y="1424994"/>
        <a:ext cx="2252022" cy="1501348"/>
      </dsp:txXfrm>
    </dsp:sp>
    <dsp:sp modelId="{E09F0A8B-3F7E-4BC2-8171-03FA5FA46C19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err="1"/>
            <a:t>Arbeiten</a:t>
          </a:r>
          <a:r>
            <a:rPr lang="en-GB" sz="3600" kern="1200"/>
            <a:t> </a:t>
          </a:r>
          <a:r>
            <a:rPr lang="en-GB" sz="3600" kern="1200" err="1"/>
            <a:t>im</a:t>
          </a:r>
          <a:r>
            <a:rPr lang="en-GB" sz="3600" kern="1200"/>
            <a:t> KI Lab </a:t>
          </a:r>
        </a:p>
      </dsp:txBody>
      <dsp:txXfrm>
        <a:off x="4131788" y="1424994"/>
        <a:ext cx="2252022" cy="1501348"/>
      </dsp:txXfrm>
    </dsp:sp>
    <dsp:sp modelId="{E7FAAF48-CDEB-45E0-87A8-BBA1AD8A3376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err="1"/>
            <a:t>Verlassen</a:t>
          </a:r>
          <a:r>
            <a:rPr lang="en-GB" sz="3600" kern="1200"/>
            <a:t> des KI Labs</a:t>
          </a:r>
        </a:p>
      </dsp:txBody>
      <dsp:txXfrm>
        <a:off x="7509822" y="1424994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2AAB2-EA29-4C43-8A90-B0A5E2E2982B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3C96-49D2-4358-8CDE-88014E1B2B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41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43C96-49D2-4358-8CDE-88014E1B2B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9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43C96-49D2-4358-8CDE-88014E1B2B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39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Pro Bereich jeweils 2 NFC Tags (</a:t>
            </a:r>
            <a:r>
              <a:rPr lang="de-DE" err="1"/>
              <a:t>LogIn,LogOut</a:t>
            </a:r>
            <a:r>
              <a:rPr lang="de-DE"/>
              <a:t>,) jeder Schreibtisch zählt als ein separater Bereich.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43C96-49D2-4358-8CDE-88014E1B2B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83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https://github.com/giaru/IoT</a:t>
            </a:r>
          </a:p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43C96-49D2-4358-8CDE-88014E1B2B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Kann</a:t>
            </a:r>
            <a:r>
              <a:rPr lang="en-GB"/>
              <a:t> </a:t>
            </a:r>
            <a:r>
              <a:rPr lang="en-GB" err="1"/>
              <a:t>mit</a:t>
            </a:r>
            <a:r>
              <a:rPr lang="en-GB"/>
              <a:t> Use Case 1 </a:t>
            </a:r>
            <a:r>
              <a:rPr lang="en-GB" err="1"/>
              <a:t>verbunden</a:t>
            </a:r>
            <a:r>
              <a:rPr lang="en-GB"/>
              <a:t> </a:t>
            </a:r>
            <a:r>
              <a:rPr lang="en-GB" err="1"/>
              <a:t>werden</a:t>
            </a:r>
            <a:r>
              <a:rPr lang="en-GB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43C96-49D2-4358-8CDE-88014E1B2B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8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Muss </a:t>
            </a:r>
            <a:r>
              <a:rPr lang="en-GB" err="1"/>
              <a:t>noch</a:t>
            </a:r>
            <a:r>
              <a:rPr lang="en-GB"/>
              <a:t> </a:t>
            </a:r>
            <a:r>
              <a:rPr lang="en-GB" err="1"/>
              <a:t>ausgearbeitet</a:t>
            </a:r>
            <a:r>
              <a:rPr lang="en-GB"/>
              <a:t> </a:t>
            </a:r>
            <a:r>
              <a:rPr lang="en-GB" err="1"/>
              <a:t>werden</a:t>
            </a:r>
            <a:r>
              <a:rPr lang="en-GB"/>
              <a:t>. </a:t>
            </a:r>
          </a:p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43C96-49D2-4358-8CDE-88014E1B2B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652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43C96-49D2-4358-8CDE-88014E1B2B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6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78C7A-D4C5-4571-BA1F-AE8C1D8D0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7454A5-CFBD-41E1-A8FC-F48BA4A93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0CF009-8000-4C76-85C0-439BC267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B109-B1CC-4E91-BE99-F1417BA1731C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2AAF93-33C7-4BB8-8865-037D27EC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BADC87-AFC0-4988-B2FF-6AD6ED86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AF9-D3F0-4771-A38A-AA386F8E53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A71C0-816D-446A-A781-0FB1D8BE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133C93-D549-45F3-8554-BA91A8A40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31182F-7DB2-407C-9F73-7C879F59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B109-B1CC-4E91-BE99-F1417BA1731C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35C5BA-83B2-4175-9440-02A0B6CB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69F63-D0BE-4C8A-A4C0-4585F9A7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AF9-D3F0-4771-A38A-AA386F8E53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0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C33B24-FC24-48B1-B13D-DA6F57291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7A66AD-9823-4D8A-BEB4-66E7EEC7E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94DE73-78FF-462E-83EB-814174E0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B109-B1CC-4E91-BE99-F1417BA1731C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0410E9-2C05-4ABA-AC45-C6DF214A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5D9FC-05CF-40BC-8F69-A2D2A727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AF9-D3F0-4771-A38A-AA386F8E53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12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5F8D7-5131-4168-9EFC-9AD9761E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83957-938B-458C-9DA9-59D40844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DA74EA-9832-4313-9164-16733F4A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B109-B1CC-4E91-BE99-F1417BA1731C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5B0D2-5077-453A-AE6B-975CA304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64ED2-44BA-4622-9E0E-A42F6F4B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AF9-D3F0-4771-A38A-AA386F8E53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37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EF7F8-1F3F-41BD-82DD-81880AE4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6027A5-B37D-4BC6-B887-49B2CF81C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43F5A-380F-4F60-8DEA-F03E242A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B109-B1CC-4E91-BE99-F1417BA1731C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78F8B1-CB8B-4C63-9B53-E568013B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3E897C-E1E8-4101-B32C-773D280E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AF9-D3F0-4771-A38A-AA386F8E53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52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7B324-36C7-495A-A9B3-A29267F1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968F18-7823-4113-B122-2ABE752F2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E64291-AC8E-4790-9266-D1527D6AE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F795AF-5364-4251-B645-D359BBAA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B109-B1CC-4E91-BE99-F1417BA1731C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1F33B7-7E67-48B2-A08B-BB4FB1F8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D0A2AD-0579-4A2F-94A7-1F20005C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AF9-D3F0-4771-A38A-AA386F8E53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9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35BEA-9651-49A5-A1EF-37055570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40164C-D409-4426-AA05-E404EA477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7D8D0D-1AC9-45A4-9B50-714135365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E0697D-F536-41EF-A452-3C4DF455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87CD8D-A4A0-4594-AB0D-C1B5C3EA8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77A790-8B44-4E93-954C-3AFFCBF9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B109-B1CC-4E91-BE99-F1417BA1731C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945C8AE-2717-4D7C-A8A9-9B85BFD0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FE7EED-B768-48C0-B76D-355AB771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AF9-D3F0-4771-A38A-AA386F8E53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3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2C280-1A3C-4C68-B84D-AC761245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24CAC9-1551-4EB3-BA92-F14055D7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B109-B1CC-4E91-BE99-F1417BA1731C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3749DF-F4D9-4160-905B-6CEDD316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99E585-6C85-4818-8EC1-5C1466D5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AF9-D3F0-4771-A38A-AA386F8E53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62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AE25D1-DFAB-4CEC-B11B-A66E000E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B109-B1CC-4E91-BE99-F1417BA1731C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3BCDB2-8C24-4877-8D63-BC0AE67A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45539-FCE2-4CB8-9270-77C44401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AF9-D3F0-4771-A38A-AA386F8E53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20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E95D3-E1B7-4235-BF5F-57292E62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8D4CFA-D857-40E9-AE8E-E4EE772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3C1B48-B0A5-48F1-91D2-CD3A71FCF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F132F4-A3C3-428F-A9E2-B53F2A8A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B109-B1CC-4E91-BE99-F1417BA1731C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49E772-B8D3-4A5D-AFC9-3689D09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C81597-4CD5-40E0-A962-51592C07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AF9-D3F0-4771-A38A-AA386F8E53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1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03248-6599-43DE-A9AA-CEE48028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617996-E525-4788-9BA4-C93FF1FDD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62160F-A276-419D-9D56-E4E0AEF9E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877071-27B3-422A-9A40-B209039A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B109-B1CC-4E91-BE99-F1417BA1731C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4AB218-C41E-4C20-8D56-1BFD616F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F3FD64-078A-46BC-98DC-FAA95093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2AF9-D3F0-4771-A38A-AA386F8E53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33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1BFBAC-C1AB-4372-9AB4-D01999B3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2718CF-89FA-4E9B-8B0F-4E1B4E53D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8F9F2D-CA5D-4586-8847-46B9F1AC2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B109-B1CC-4E91-BE99-F1417BA1731C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3E344-DD3C-46B8-9A31-D80E0E67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CD9D9-C755-47E8-9196-380A2FD64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2AF9-D3F0-4771-A38A-AA386F8E53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02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2A85C-7C51-4C26-9558-9D9C270BE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Use Cases KI Lab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AF096E-05F8-42C0-BC3F-C8034C565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err="1"/>
              <a:t>konkretisiert</a:t>
            </a:r>
            <a:r>
              <a:rPr lang="en-GB"/>
              <a:t> und priorisiert</a:t>
            </a:r>
          </a:p>
        </p:txBody>
      </p:sp>
    </p:spTree>
    <p:extLst>
      <p:ext uri="{BB962C8B-B14F-4D97-AF65-F5344CB8AC3E}">
        <p14:creationId xmlns:p14="http://schemas.microsoft.com/office/powerpoint/2010/main" val="25643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B4891-8B75-4B95-ACA7-829CE9C0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Erfasste</a:t>
            </a:r>
            <a:r>
              <a:rPr lang="en-GB"/>
              <a:t> </a:t>
            </a:r>
            <a:r>
              <a:rPr lang="en-GB" err="1"/>
              <a:t>Datensätze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84642-4256-4E15-8881-BB15A6DB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GB" err="1"/>
              <a:t>Anzahl</a:t>
            </a:r>
            <a:r>
              <a:rPr lang="en-GB"/>
              <a:t> der KI-Lab </a:t>
            </a:r>
            <a:r>
              <a:rPr lang="en-GB" err="1"/>
              <a:t>Besucher</a:t>
            </a:r>
            <a:r>
              <a:rPr lang="en-GB"/>
              <a:t> (1,2)</a:t>
            </a:r>
          </a:p>
          <a:p>
            <a:pPr marL="514350" indent="-514350">
              <a:buFont typeface="+mj-lt"/>
              <a:buAutoNum type="alphaLcParenR"/>
            </a:pPr>
            <a:r>
              <a:rPr lang="en-GB" err="1"/>
              <a:t>Frequentierung</a:t>
            </a:r>
            <a:r>
              <a:rPr lang="en-GB"/>
              <a:t> der </a:t>
            </a:r>
            <a:r>
              <a:rPr lang="en-GB" err="1"/>
              <a:t>Besucher</a:t>
            </a:r>
            <a:r>
              <a:rPr lang="en-GB"/>
              <a:t> </a:t>
            </a:r>
            <a:r>
              <a:rPr lang="en-GB" err="1"/>
              <a:t>nach</a:t>
            </a:r>
            <a:r>
              <a:rPr lang="en-GB"/>
              <a:t> </a:t>
            </a:r>
            <a:r>
              <a:rPr lang="en-GB" err="1"/>
              <a:t>Tageszeit</a:t>
            </a:r>
            <a:r>
              <a:rPr lang="en-GB"/>
              <a:t> und </a:t>
            </a:r>
            <a:r>
              <a:rPr lang="en-GB" err="1"/>
              <a:t>Wochentag</a:t>
            </a:r>
            <a:r>
              <a:rPr lang="en-GB"/>
              <a:t> (1,2)</a:t>
            </a:r>
          </a:p>
          <a:p>
            <a:pPr marL="514350" indent="-514350">
              <a:buFont typeface="+mj-lt"/>
              <a:buAutoNum type="alphaLcParenR"/>
            </a:pPr>
            <a:r>
              <a:rPr lang="en-GB"/>
              <a:t>Dauer des Meetings (1)</a:t>
            </a:r>
          </a:p>
          <a:p>
            <a:pPr marL="514350" indent="-514350">
              <a:buFont typeface="+mj-lt"/>
              <a:buAutoNum type="alphaLcParenR"/>
            </a:pPr>
            <a:r>
              <a:rPr lang="en-GB"/>
              <a:t>Dauer der Arbeit (4)</a:t>
            </a:r>
          </a:p>
          <a:p>
            <a:pPr marL="514350" indent="-514350">
              <a:buFont typeface="+mj-lt"/>
              <a:buAutoNum type="alphaLcParenR"/>
            </a:pPr>
            <a:r>
              <a:rPr lang="en-GB" err="1"/>
              <a:t>Raumklima</a:t>
            </a:r>
            <a:r>
              <a:rPr lang="en-GB"/>
              <a:t> (5)</a:t>
            </a:r>
          </a:p>
          <a:p>
            <a:pPr marL="514350" indent="-514350">
              <a:buFont typeface="+mj-lt"/>
              <a:buAutoNum type="alphaLcParenR"/>
            </a:pPr>
            <a:r>
              <a:rPr lang="en-GB" err="1"/>
              <a:t>Verteilung</a:t>
            </a:r>
            <a:r>
              <a:rPr lang="en-GB"/>
              <a:t> der </a:t>
            </a:r>
            <a:r>
              <a:rPr lang="en-GB" err="1"/>
              <a:t>Bereichsnutzung</a:t>
            </a:r>
            <a:r>
              <a:rPr lang="en-GB"/>
              <a:t> </a:t>
            </a:r>
            <a:r>
              <a:rPr lang="en-GB" err="1"/>
              <a:t>im</a:t>
            </a:r>
            <a:r>
              <a:rPr lang="en-GB"/>
              <a:t> KI Lab (1)</a:t>
            </a:r>
          </a:p>
        </p:txBody>
      </p:sp>
    </p:spTree>
    <p:extLst>
      <p:ext uri="{BB962C8B-B14F-4D97-AF65-F5344CB8AC3E}">
        <p14:creationId xmlns:p14="http://schemas.microsoft.com/office/powerpoint/2010/main" val="204398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B4891-8B75-4B95-ACA7-829CE9C0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Auswertung</a:t>
            </a:r>
            <a:r>
              <a:rPr lang="en-GB"/>
              <a:t> der </a:t>
            </a:r>
            <a:r>
              <a:rPr lang="en-GB" err="1"/>
              <a:t>Datensätze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84642-4256-4E15-8881-BB15A6DB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GB" err="1"/>
              <a:t>Raumbelegung</a:t>
            </a:r>
            <a:r>
              <a:rPr lang="en-GB"/>
              <a:t> </a:t>
            </a:r>
            <a:r>
              <a:rPr lang="en-GB" err="1"/>
              <a:t>vorhersagen</a:t>
            </a:r>
            <a:r>
              <a:rPr lang="en-GB"/>
              <a:t> </a:t>
            </a:r>
            <a:r>
              <a:rPr lang="en-GB" err="1"/>
              <a:t>mit</a:t>
            </a:r>
            <a:r>
              <a:rPr lang="en-GB"/>
              <a:t> </a:t>
            </a:r>
            <a:r>
              <a:rPr lang="en-GB" err="1"/>
              <a:t>Hilfe</a:t>
            </a:r>
            <a:r>
              <a:rPr lang="en-GB"/>
              <a:t> der </a:t>
            </a:r>
            <a:r>
              <a:rPr lang="en-GB" err="1"/>
              <a:t>Anzahl</a:t>
            </a:r>
            <a:r>
              <a:rPr lang="en-GB"/>
              <a:t> an </a:t>
            </a:r>
            <a:r>
              <a:rPr lang="en-GB" err="1"/>
              <a:t>Besucher</a:t>
            </a:r>
            <a:r>
              <a:rPr lang="en-GB"/>
              <a:t>, </a:t>
            </a:r>
            <a:r>
              <a:rPr lang="en-GB" err="1"/>
              <a:t>Frequentierung</a:t>
            </a:r>
            <a:r>
              <a:rPr lang="en-GB"/>
              <a:t> und Dauer des </a:t>
            </a:r>
            <a:r>
              <a:rPr lang="en-GB" err="1"/>
              <a:t>Aufenthalts</a:t>
            </a:r>
            <a:r>
              <a:rPr lang="en-GB"/>
              <a:t>. (1,2)</a:t>
            </a:r>
          </a:p>
          <a:p>
            <a:pPr marL="514350" indent="-514350">
              <a:buFont typeface="+mj-lt"/>
              <a:buAutoNum type="alphaLcParenR"/>
            </a:pPr>
            <a:r>
              <a:rPr lang="en-GB" err="1"/>
              <a:t>Vorhersage</a:t>
            </a:r>
            <a:r>
              <a:rPr lang="en-GB"/>
              <a:t> </a:t>
            </a:r>
            <a:r>
              <a:rPr lang="en-GB" err="1"/>
              <a:t>über</a:t>
            </a:r>
            <a:r>
              <a:rPr lang="en-GB"/>
              <a:t> </a:t>
            </a:r>
            <a:r>
              <a:rPr lang="en-GB" err="1"/>
              <a:t>Meetingsdauer</a:t>
            </a:r>
            <a:r>
              <a:rPr lang="en-GB"/>
              <a:t> </a:t>
            </a:r>
            <a:r>
              <a:rPr lang="en-GB" err="1"/>
              <a:t>im</a:t>
            </a:r>
            <a:r>
              <a:rPr lang="en-GB"/>
              <a:t> Lab (1)</a:t>
            </a:r>
          </a:p>
          <a:p>
            <a:pPr marL="514350" indent="-514350">
              <a:buFont typeface="+mj-lt"/>
              <a:buAutoNum type="alphaLcParenR"/>
            </a:pPr>
            <a:r>
              <a:rPr lang="en-GB" err="1"/>
              <a:t>Anzeige</a:t>
            </a:r>
            <a:r>
              <a:rPr lang="en-GB"/>
              <a:t> des </a:t>
            </a:r>
            <a:r>
              <a:rPr lang="en-GB" err="1"/>
              <a:t>Raumklimas</a:t>
            </a:r>
            <a:r>
              <a:rPr lang="en-GB"/>
              <a:t> (4)</a:t>
            </a:r>
          </a:p>
          <a:p>
            <a:pPr marL="514350" indent="-514350">
              <a:buFont typeface="+mj-lt"/>
              <a:buAutoNum type="alphaLcParenR"/>
            </a:pPr>
            <a:r>
              <a:rPr lang="en-GB" err="1"/>
              <a:t>Vorhersage</a:t>
            </a:r>
            <a:r>
              <a:rPr lang="en-GB"/>
              <a:t> </a:t>
            </a:r>
            <a:r>
              <a:rPr lang="en-GB" err="1"/>
              <a:t>über</a:t>
            </a:r>
            <a:r>
              <a:rPr lang="en-GB"/>
              <a:t> </a:t>
            </a:r>
            <a:r>
              <a:rPr lang="en-GB" err="1"/>
              <a:t>Verteilung</a:t>
            </a:r>
            <a:r>
              <a:rPr lang="en-GB"/>
              <a:t> der </a:t>
            </a:r>
            <a:r>
              <a:rPr lang="en-GB" err="1"/>
              <a:t>Bereichsnutzung</a:t>
            </a:r>
            <a:r>
              <a:rPr lang="en-GB"/>
              <a:t> </a:t>
            </a:r>
            <a:r>
              <a:rPr lang="en-GB" err="1"/>
              <a:t>im</a:t>
            </a:r>
            <a:r>
              <a:rPr lang="en-GB"/>
              <a:t> KI Lab (1)</a:t>
            </a:r>
          </a:p>
        </p:txBody>
      </p:sp>
    </p:spTree>
    <p:extLst>
      <p:ext uri="{BB962C8B-B14F-4D97-AF65-F5344CB8AC3E}">
        <p14:creationId xmlns:p14="http://schemas.microsoft.com/office/powerpoint/2010/main" val="319314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4FFF-C5B2-4A05-85E4-B441C6CE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Scenes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506746-B19A-4891-8991-6233D347B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TBD.</a:t>
            </a:r>
          </a:p>
        </p:txBody>
      </p:sp>
    </p:spTree>
    <p:extLst>
      <p:ext uri="{BB962C8B-B14F-4D97-AF65-F5344CB8AC3E}">
        <p14:creationId xmlns:p14="http://schemas.microsoft.com/office/powerpoint/2010/main" val="308231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65A7F-6A0C-4604-BA3D-413F02D0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Prozess</a:t>
            </a:r>
            <a:r>
              <a:rPr lang="en-GB"/>
              <a:t> des </a:t>
            </a:r>
            <a:r>
              <a:rPr lang="en-GB" err="1"/>
              <a:t>Ablaufs</a:t>
            </a:r>
            <a:endParaRPr lang="en-GB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A728361-469B-4F9B-A0D6-F50E09E1F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071456"/>
              </p:ext>
            </p:extLst>
          </p:nvPr>
        </p:nvGraphicFramePr>
        <p:xfrm>
          <a:off x="838200" y="11991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AE20A63-364A-4D28-928A-B08E2DE7FE4A}"/>
              </a:ext>
            </a:extLst>
          </p:cNvPr>
          <p:cNvSpPr txBox="1"/>
          <p:nvPr/>
        </p:nvSpPr>
        <p:spPr>
          <a:xfrm>
            <a:off x="838200" y="3112477"/>
            <a:ext cx="302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GB"/>
              <a:t>Login </a:t>
            </a:r>
            <a:r>
              <a:rPr lang="en-GB" err="1"/>
              <a:t>mit</a:t>
            </a:r>
            <a:r>
              <a:rPr lang="en-GB"/>
              <a:t> NFC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C69BAA-7B2A-4CF4-85E0-DEB9B92D7A7E}"/>
              </a:ext>
            </a:extLst>
          </p:cNvPr>
          <p:cNvSpPr txBox="1"/>
          <p:nvPr/>
        </p:nvSpPr>
        <p:spPr>
          <a:xfrm>
            <a:off x="4230565" y="3112475"/>
            <a:ext cx="309396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dirty="0" err="1"/>
              <a:t>Besucher</a:t>
            </a:r>
            <a:r>
              <a:rPr lang="en-GB" dirty="0"/>
              <a:t> </a:t>
            </a:r>
            <a:r>
              <a:rPr lang="en-GB" dirty="0" err="1"/>
              <a:t>zählen</a:t>
            </a:r>
            <a:r>
              <a:rPr lang="en-GB" dirty="0"/>
              <a:t> (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Videozählung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      </a:t>
            </a:r>
            <a:r>
              <a:rPr lang="en-GB" dirty="0" err="1"/>
              <a:t>Erfassung</a:t>
            </a:r>
            <a:r>
              <a:rPr lang="en-GB" dirty="0"/>
              <a:t> der </a:t>
            </a:r>
            <a:r>
              <a:rPr lang="en-GB" dirty="0" err="1"/>
              <a:t>Raumfrequentierung</a:t>
            </a:r>
            <a:r>
              <a:rPr lang="en-GB" dirty="0"/>
              <a:t>)</a:t>
            </a:r>
          </a:p>
          <a:p>
            <a:pPr marL="342900" lvl="0" indent="-342900">
              <a:buFont typeface="+mj-lt"/>
              <a:buAutoNum type="arabicPeriod" startAt="2"/>
            </a:pPr>
            <a:endParaRPr lang="en-GB" dirty="0"/>
          </a:p>
          <a:p>
            <a:pPr marL="342900" indent="-342900">
              <a:buFont typeface="+mj-lt"/>
              <a:buAutoNum type="arabicPeriod" startAt="2"/>
            </a:pPr>
            <a:r>
              <a:rPr lang="de-DE" dirty="0"/>
              <a:t>Besucherprognose (der Raumfrequentierung) bereitstellen</a:t>
            </a:r>
            <a:endParaRPr lang="en-GB" dirty="0">
              <a:cs typeface="Calibri" panose="020F0502020204030204"/>
            </a:endParaRPr>
          </a:p>
          <a:p>
            <a:pPr marL="342900" lvl="0" indent="-342900">
              <a:buFont typeface="+mj-lt"/>
              <a:buAutoNum type="arabicPeriod" startAt="2"/>
            </a:pPr>
            <a:endParaRPr lang="en-GB" dirty="0"/>
          </a:p>
          <a:p>
            <a:pPr marL="342900" indent="-342900">
              <a:buFont typeface="+mj-lt"/>
              <a:buAutoNum type="arabicPeriod" startAt="2"/>
            </a:pPr>
            <a:r>
              <a:rPr lang="en-GB" dirty="0" err="1"/>
              <a:t>Pausenreminder</a:t>
            </a:r>
            <a:r>
              <a:rPr lang="en-GB" dirty="0"/>
              <a:t> </a:t>
            </a:r>
            <a:r>
              <a:rPr lang="en-GB" dirty="0" err="1"/>
              <a:t>aktivieren</a:t>
            </a:r>
            <a:endParaRPr lang="en-GB" dirty="0">
              <a:cs typeface="Calibri"/>
            </a:endParaRPr>
          </a:p>
          <a:p>
            <a:pPr marL="342900" lvl="0" indent="-342900">
              <a:buFont typeface="+mj-lt"/>
              <a:buAutoNum type="arabicPeriod" startAt="2"/>
            </a:pPr>
            <a:endParaRPr lang="en-GB" dirty="0"/>
          </a:p>
          <a:p>
            <a:pPr marL="342900" lvl="0" indent="-342900">
              <a:buFont typeface="+mj-lt"/>
              <a:buAutoNum type="arabicPeriod" startAt="2"/>
            </a:pPr>
            <a:r>
              <a:rPr lang="en-GB" dirty="0" err="1"/>
              <a:t>Raumklima</a:t>
            </a:r>
            <a:r>
              <a:rPr lang="en-GB" dirty="0"/>
              <a:t> </a:t>
            </a:r>
            <a:r>
              <a:rPr lang="en-GB" dirty="0" err="1"/>
              <a:t>messen</a:t>
            </a:r>
            <a:endParaRPr lang="en-GB" dirty="0"/>
          </a:p>
          <a:p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33C694C-8DAC-407A-8311-395CC5095349}"/>
              </a:ext>
            </a:extLst>
          </p:cNvPr>
          <p:cNvSpPr txBox="1"/>
          <p:nvPr/>
        </p:nvSpPr>
        <p:spPr>
          <a:xfrm>
            <a:off x="7622931" y="3112475"/>
            <a:ext cx="302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6"/>
            </a:pPr>
            <a:r>
              <a:rPr lang="en-GB"/>
              <a:t>Logout </a:t>
            </a:r>
            <a:r>
              <a:rPr lang="en-GB" err="1"/>
              <a:t>mit</a:t>
            </a:r>
            <a:r>
              <a:rPr lang="en-GB"/>
              <a:t> NFC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0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C5B98-D54C-4C17-83A8-17F1D2C5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 Case </a:t>
            </a:r>
            <a:r>
              <a:rPr lang="en-GB" err="1"/>
              <a:t>Diagramm</a:t>
            </a:r>
            <a:r>
              <a:rPr lang="en-GB"/>
              <a:t> (</a:t>
            </a:r>
            <a:r>
              <a:rPr lang="en-GB" err="1"/>
              <a:t>zusammengefasst</a:t>
            </a:r>
            <a:r>
              <a:rPr lang="en-GB"/>
              <a:t>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65A5C84-70E0-41F3-872A-FED3628B7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81" y="1825625"/>
            <a:ext cx="6205437" cy="4351338"/>
          </a:xfrm>
        </p:spPr>
      </p:pic>
    </p:spTree>
    <p:extLst>
      <p:ext uri="{BB962C8B-B14F-4D97-AF65-F5344CB8AC3E}">
        <p14:creationId xmlns:p14="http://schemas.microsoft.com/office/powerpoint/2010/main" val="145166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50086D-9F10-435F-9994-85FE7DA6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1 SS20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272F9-0788-4935-8454-4AB841CE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08C1-2232-4255-8FF4-CE0ADA06E9C9}" type="slidenum">
              <a:rPr lang="de-DE" smtClean="0"/>
              <a:t>4</a:t>
            </a:fld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EC775DE-9A9B-4E0D-A197-3B05038ABCF0}"/>
              </a:ext>
            </a:extLst>
          </p:cNvPr>
          <p:cNvSpPr txBox="1">
            <a:spLocks/>
          </p:cNvSpPr>
          <p:nvPr/>
        </p:nvSpPr>
        <p:spPr>
          <a:xfrm>
            <a:off x="621853" y="399549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solidFill>
                  <a:srgbClr val="1F497D"/>
                </a:solidFill>
                <a:latin typeface="Calibri"/>
              </a:rPr>
              <a:t>Use Case 1: Login durchführen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3A06469-EFC9-4987-AC8A-9562619A5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37954"/>
              </p:ext>
            </p:extLst>
          </p:nvPr>
        </p:nvGraphicFramePr>
        <p:xfrm>
          <a:off x="2072397" y="1009379"/>
          <a:ext cx="8047206" cy="4839242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828592343"/>
                    </a:ext>
                  </a:extLst>
                </a:gridCol>
                <a:gridCol w="5022870">
                  <a:extLst>
                    <a:ext uri="{9D8B030D-6E8A-4147-A177-3AD203B41FA5}">
                      <a16:colId xmlns:a16="http://schemas.microsoft.com/office/drawing/2014/main" val="4012994740"/>
                    </a:ext>
                  </a:extLst>
                </a:gridCol>
              </a:tblGrid>
              <a:tr h="543884">
                <a:tc>
                  <a:txBody>
                    <a:bodyPr/>
                    <a:lstStyle/>
                    <a:p>
                      <a:r>
                        <a:rPr lang="de-DE" sz="1400" b="1"/>
                        <a:t>Kurzbeschreibung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Login als Bereichsbelegungserfassung im KI Lab. Die Daten werden mit Use Case 2 zusammen einen genauen Wert über die Frequentierung der Raumbereiche pro bestimmten Zeitraum angeben. </a:t>
                      </a:r>
                    </a:p>
                    <a:p>
                      <a:r>
                        <a:rPr lang="de-DE" sz="1200">
                          <a:latin typeface="+mn-lt"/>
                        </a:rPr>
                        <a:t>Vorhersagen sind damit möglich, primär zu Dauer von Meetings.</a:t>
                      </a:r>
                    </a:p>
                    <a:p>
                      <a:endParaRPr lang="de-DE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9543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Akteur(e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Besucher, NFC-Tag, IFTTT, </a:t>
                      </a:r>
                      <a:r>
                        <a:rPr lang="de-DE" sz="1200" err="1">
                          <a:latin typeface="+mn-lt"/>
                        </a:rPr>
                        <a:t>Webhooks</a:t>
                      </a:r>
                      <a:r>
                        <a:rPr lang="de-DE" sz="1200">
                          <a:latin typeface="+mn-lt"/>
                        </a:rPr>
                        <a:t>, (Alexa Begrüßung), Datenvisualisierung (</a:t>
                      </a:r>
                      <a:r>
                        <a:rPr lang="de-DE" sz="1200" err="1">
                          <a:latin typeface="+mn-lt"/>
                        </a:rPr>
                        <a:t>PowerBI</a:t>
                      </a:r>
                      <a:r>
                        <a:rPr lang="de-DE" sz="120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255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Vorbedingung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Anwender durch URL-Aufruf via NFC-Tag, NFC fähiges Handy &amp; platzierte NFC-Tags auf Bereiche, Schnittstelle zur Personenerfassung.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488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Nachbedingung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NFC fähiges Handy &amp; platzierte NFC-Tags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79019"/>
                  </a:ext>
                </a:extLst>
              </a:tr>
              <a:tr h="379278">
                <a:tc>
                  <a:txBody>
                    <a:bodyPr/>
                    <a:lstStyle/>
                    <a:p>
                      <a:r>
                        <a:rPr lang="de-DE" sz="1400" b="1"/>
                        <a:t>Nachbedingung im Sonderfall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84506"/>
                  </a:ext>
                </a:extLst>
              </a:tr>
              <a:tr h="441920">
                <a:tc>
                  <a:txBody>
                    <a:bodyPr/>
                    <a:lstStyle/>
                    <a:p>
                      <a:r>
                        <a:rPr lang="de-DE" sz="1400" b="1"/>
                        <a:t>Normalablauf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1. Der Anwender hält sein Handy an den Login NFC-Tag, die aufgerufene URL löst via </a:t>
                      </a:r>
                      <a:r>
                        <a:rPr lang="de-DE" sz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Webhooks</a:t>
                      </a: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 und IFTTT einen Eintrag in eine Excel, sowie die Begrüßung/Verabschiedung via Alexa aus.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2. Die Daten bezüglich der Personenanzahl werden ausgelesen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3. Es lassen sich Durchschnittswerte über die Belegung eines bestimmten Bereiches im Raum zu einer Uhrzeit berechnen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4. </a:t>
                      </a:r>
                      <a:r>
                        <a:rPr lang="de-DE" sz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Predictive</a:t>
                      </a: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 Aussagen über die Raumbelegung werden bereitgestellt.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69853784"/>
                  </a:ext>
                </a:extLst>
              </a:tr>
              <a:tr h="592819">
                <a:tc>
                  <a:txBody>
                    <a:bodyPr/>
                    <a:lstStyle/>
                    <a:p>
                      <a:r>
                        <a:rPr lang="de-DE" sz="1400" b="1"/>
                        <a:t>Sonderfälle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1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4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50086D-9F10-435F-9994-85FE7DA6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1 SS20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272F9-0788-4935-8454-4AB841CE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08C1-2232-4255-8FF4-CE0ADA06E9C9}" type="slidenum">
              <a:rPr lang="de-DE" smtClean="0"/>
              <a:t>5</a:t>
            </a:fld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EC775DE-9A9B-4E0D-A197-3B05038ABCF0}"/>
              </a:ext>
            </a:extLst>
          </p:cNvPr>
          <p:cNvSpPr txBox="1">
            <a:spLocks/>
          </p:cNvSpPr>
          <p:nvPr/>
        </p:nvSpPr>
        <p:spPr>
          <a:xfrm>
            <a:off x="621852" y="399549"/>
            <a:ext cx="10731947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>
                <a:solidFill>
                  <a:srgbClr val="1F497D"/>
                </a:solidFill>
                <a:latin typeface="Calibri"/>
              </a:rPr>
              <a:t>Use Case 2: </a:t>
            </a:r>
            <a:r>
              <a:rPr lang="de-DE" dirty="0">
                <a:solidFill>
                  <a:srgbClr val="1F497D"/>
                </a:solidFill>
                <a:latin typeface="Calibri"/>
              </a:rPr>
              <a:t>Besucher zählen (mit Hilfe von </a:t>
            </a:r>
            <a:r>
              <a:rPr lang="de-DE">
                <a:solidFill>
                  <a:srgbClr val="1F497D"/>
                </a:solidFill>
                <a:latin typeface="Calibri"/>
              </a:rPr>
              <a:t>Videozählung zur Erfassung der Raumfrequentierung</a:t>
            </a:r>
            <a:r>
              <a:rPr lang="de-DE" dirty="0">
                <a:solidFill>
                  <a:srgbClr val="1F497D"/>
                </a:solidFill>
                <a:latin typeface="Calibri"/>
              </a:rPr>
              <a:t>)</a:t>
            </a:r>
          </a:p>
          <a:p>
            <a:pPr lvl="0">
              <a:defRPr/>
            </a:pPr>
            <a:endParaRPr lang="de-DE">
              <a:solidFill>
                <a:srgbClr val="1F497D"/>
              </a:solidFill>
              <a:latin typeface="Calibri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3A06469-EFC9-4987-AC8A-9562619A5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60559"/>
              </p:ext>
            </p:extLst>
          </p:nvPr>
        </p:nvGraphicFramePr>
        <p:xfrm>
          <a:off x="2072397" y="1095421"/>
          <a:ext cx="8047206" cy="4772743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828592343"/>
                    </a:ext>
                  </a:extLst>
                </a:gridCol>
                <a:gridCol w="5022870">
                  <a:extLst>
                    <a:ext uri="{9D8B030D-6E8A-4147-A177-3AD203B41FA5}">
                      <a16:colId xmlns:a16="http://schemas.microsoft.com/office/drawing/2014/main" val="4012994740"/>
                    </a:ext>
                  </a:extLst>
                </a:gridCol>
              </a:tblGrid>
              <a:tr h="543884">
                <a:tc>
                  <a:txBody>
                    <a:bodyPr/>
                    <a:lstStyle/>
                    <a:p>
                      <a:r>
                        <a:rPr lang="de-DE" sz="1400" b="1"/>
                        <a:t>Kurzbeschreibung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Eine im Raum angebrachte Kamera registriert die Anwesenden und zählt diese. Die Daten werden mit Use Case 1 zusammen einen genauen Wert über die Frequentierung des Raums pro bestimmten Zeitraum angeben. </a:t>
                      </a:r>
                    </a:p>
                    <a:p>
                      <a:r>
                        <a:rPr lang="de-DE" sz="1200">
                          <a:latin typeface="+mn-lt"/>
                        </a:rPr>
                        <a:t>Vorhersagen sind damit möglich.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9543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Akteur(e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Besucher, Kamera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255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Vorbedingung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Kamera </a:t>
                      </a:r>
                      <a:r>
                        <a:rPr lang="de-DE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 fachgerecht angebracht und funktionsfähig. </a:t>
                      </a:r>
                      <a:r>
                        <a:rPr lang="de-DE" sz="1200">
                          <a:latin typeface="+mn-lt"/>
                        </a:rPr>
                        <a:t>Schnittstelle zur Personenerfassung funktioniert.</a:t>
                      </a:r>
                      <a:endParaRPr lang="de-DE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488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Nachbedingung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Erfasste Besucheranzahl und Frequentierung des KI-Labs.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79019"/>
                  </a:ext>
                </a:extLst>
              </a:tr>
              <a:tr h="592819">
                <a:tc>
                  <a:txBody>
                    <a:bodyPr/>
                    <a:lstStyle/>
                    <a:p>
                      <a:r>
                        <a:rPr lang="de-DE" sz="1400" b="1"/>
                        <a:t>Nachbedingung im Sonderfall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84506"/>
                  </a:ext>
                </a:extLst>
              </a:tr>
              <a:tr h="441920">
                <a:tc>
                  <a:txBody>
                    <a:bodyPr/>
                    <a:lstStyle/>
                    <a:p>
                      <a:r>
                        <a:rPr lang="de-DE" sz="1400" b="1"/>
                        <a:t>Normalablauf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Die Kamera ist eingeschaltet und registrierfähig.</a:t>
                      </a:r>
                    </a:p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Durch Aufnahmen in regelmäßig kurzen Abständen, werden Bilder vom KI-Lab erstellt und die Besucheranzahl gezählt. </a:t>
                      </a:r>
                    </a:p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Die Daten bezüglich der Personenanzahl werden ausgelesen.</a:t>
                      </a:r>
                    </a:p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Es lassen sich Prognosen durch KI über die Raumbelegung zu einer bestimmten Uhrzeit berechnen.</a:t>
                      </a:r>
                    </a:p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de-DE" sz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Predictive</a:t>
                      </a: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 Aussagen über die Raumbelegung werden bereitgestellt.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69853784"/>
                  </a:ext>
                </a:extLst>
              </a:tr>
              <a:tr h="592819">
                <a:tc>
                  <a:txBody>
                    <a:bodyPr/>
                    <a:lstStyle/>
                    <a:p>
                      <a:r>
                        <a:rPr lang="de-DE" sz="1400" b="1"/>
                        <a:t>Sonderfälle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1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86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50086D-9F10-435F-9994-85FE7DA6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1 SS20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272F9-0788-4935-8454-4AB841CE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08C1-2232-4255-8FF4-CE0ADA06E9C9}" type="slidenum">
              <a:rPr lang="de-DE" smtClean="0"/>
              <a:t>6</a:t>
            </a:fld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EC775DE-9A9B-4E0D-A197-3B05038ABCF0}"/>
              </a:ext>
            </a:extLst>
          </p:cNvPr>
          <p:cNvSpPr txBox="1">
            <a:spLocks/>
          </p:cNvSpPr>
          <p:nvPr/>
        </p:nvSpPr>
        <p:spPr>
          <a:xfrm>
            <a:off x="621853" y="399549"/>
            <a:ext cx="9332912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>
                <a:solidFill>
                  <a:srgbClr val="1F497D"/>
                </a:solidFill>
                <a:latin typeface="Calibri"/>
              </a:rPr>
              <a:t>Use Case 3: </a:t>
            </a:r>
            <a:r>
              <a:rPr lang="de-DE" dirty="0">
                <a:solidFill>
                  <a:srgbClr val="1F497D"/>
                </a:solidFill>
                <a:latin typeface="Calibri"/>
              </a:rPr>
              <a:t>Besucherprognose (</a:t>
            </a:r>
            <a:r>
              <a:rPr lang="de-DE">
                <a:solidFill>
                  <a:srgbClr val="1F497D"/>
                </a:solidFill>
                <a:latin typeface="Calibri"/>
              </a:rPr>
              <a:t>der Raumfrequentierung</a:t>
            </a:r>
            <a:r>
              <a:rPr lang="de-DE" dirty="0">
                <a:solidFill>
                  <a:srgbClr val="1F497D"/>
                </a:solidFill>
                <a:latin typeface="Calibri"/>
              </a:rPr>
              <a:t>) bereitstellen</a:t>
            </a:r>
            <a:endParaRPr lang="de-DE">
              <a:solidFill>
                <a:srgbClr val="1F497D"/>
              </a:solidFill>
              <a:latin typeface="Calibri"/>
            </a:endParaRPr>
          </a:p>
          <a:p>
            <a:pPr>
              <a:defRPr/>
            </a:pPr>
            <a:endParaRPr lang="de-DE">
              <a:solidFill>
                <a:srgbClr val="1F497D"/>
              </a:solidFill>
              <a:latin typeface="Calibri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040228A-33B3-45A5-B2A1-0E07320E8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25713"/>
              </p:ext>
            </p:extLst>
          </p:nvPr>
        </p:nvGraphicFramePr>
        <p:xfrm>
          <a:off x="2072397" y="1125019"/>
          <a:ext cx="8047206" cy="392214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828592343"/>
                    </a:ext>
                  </a:extLst>
                </a:gridCol>
                <a:gridCol w="5022870">
                  <a:extLst>
                    <a:ext uri="{9D8B030D-6E8A-4147-A177-3AD203B41FA5}">
                      <a16:colId xmlns:a16="http://schemas.microsoft.com/office/drawing/2014/main" val="4012994740"/>
                    </a:ext>
                  </a:extLst>
                </a:gridCol>
              </a:tblGrid>
              <a:tr h="543884">
                <a:tc>
                  <a:txBody>
                    <a:bodyPr/>
                    <a:lstStyle/>
                    <a:p>
                      <a:r>
                        <a:rPr lang="de-DE" sz="1400" b="1"/>
                        <a:t>Ziel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Der User möchte Prognosen basieren auf den vergangenen tagen sehen, um seinen Aufenthalt im Voraus besser zu planen.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9543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Akteur(e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User, </a:t>
                      </a:r>
                      <a:r>
                        <a:rPr lang="de-DE" sz="1400">
                          <a:latin typeface="+mn-lt"/>
                        </a:rPr>
                        <a:t>Datenvisualisierung (</a:t>
                      </a:r>
                      <a:r>
                        <a:rPr lang="de-DE" sz="1400" err="1">
                          <a:latin typeface="+mn-lt"/>
                        </a:rPr>
                        <a:t>PowerBI</a:t>
                      </a:r>
                      <a:r>
                        <a:rPr lang="de-DE" sz="1400">
                          <a:latin typeface="+mn-lt"/>
                        </a:rPr>
                        <a:t>)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255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Vorbedingung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Raumfrequentierung wurde erfasst und ausgewertet.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488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Nachbedingung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79019"/>
                  </a:ext>
                </a:extLst>
              </a:tr>
              <a:tr h="345936">
                <a:tc>
                  <a:txBody>
                    <a:bodyPr/>
                    <a:lstStyle/>
                    <a:p>
                      <a:r>
                        <a:rPr lang="de-DE" sz="1400" b="1"/>
                        <a:t>Nachbedingung im Sonderfall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84506"/>
                  </a:ext>
                </a:extLst>
              </a:tr>
              <a:tr h="441920">
                <a:tc>
                  <a:txBody>
                    <a:bodyPr/>
                    <a:lstStyle/>
                    <a:p>
                      <a:r>
                        <a:rPr lang="de-DE" sz="1400" b="1"/>
                        <a:t>Normalablauf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 User öffnet die </a:t>
                      </a: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KILab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Webseite.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 User klickt den Button „</a:t>
                      </a:r>
                      <a:r>
                        <a:rPr lang="de-DE" sz="1400"/>
                        <a:t>Prognose sehen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an.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 User bekommt eine Grafik zusehen wo zu jeder Stunden das meiste Aufkommen angezeigt wird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 User kann auf die </a:t>
                      </a: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KILab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Startseite zurück um weitere Funktionen über </a:t>
                      </a: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KILab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zu nützen.</a:t>
                      </a:r>
                    </a:p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853784"/>
                  </a:ext>
                </a:extLst>
              </a:tr>
              <a:tr h="367248">
                <a:tc>
                  <a:txBody>
                    <a:bodyPr/>
                    <a:lstStyle/>
                    <a:p>
                      <a:r>
                        <a:rPr lang="de-DE" sz="1400" b="1"/>
                        <a:t>Sonderfälle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Live-Daten auf Bildschirm im KI Lab sehen.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1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82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50086D-9F10-435F-9994-85FE7DA6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1 SS20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272F9-0788-4935-8454-4AB841CE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08C1-2232-4255-8FF4-CE0ADA06E9C9}" type="slidenum">
              <a:rPr lang="de-DE" smtClean="0"/>
              <a:t>7</a:t>
            </a:fld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EC775DE-9A9B-4E0D-A197-3B05038ABCF0}"/>
              </a:ext>
            </a:extLst>
          </p:cNvPr>
          <p:cNvSpPr txBox="1">
            <a:spLocks/>
          </p:cNvSpPr>
          <p:nvPr/>
        </p:nvSpPr>
        <p:spPr>
          <a:xfrm>
            <a:off x="621852" y="399549"/>
            <a:ext cx="10731947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>
                <a:solidFill>
                  <a:srgbClr val="1F497D"/>
                </a:solidFill>
                <a:latin typeface="Calibri"/>
              </a:rPr>
              <a:t>Use Case 4: </a:t>
            </a:r>
            <a:r>
              <a:rPr lang="en-GB" err="1">
                <a:solidFill>
                  <a:srgbClr val="1F497D"/>
                </a:solidFill>
                <a:latin typeface="+mn-lt"/>
              </a:rPr>
              <a:t>Pausenreminder</a:t>
            </a:r>
            <a:r>
              <a:rPr lang="en-GB" dirty="0">
                <a:solidFill>
                  <a:srgbClr val="1F497D"/>
                </a:solidFill>
                <a:latin typeface="+mn-lt"/>
              </a:rPr>
              <a:t> </a:t>
            </a:r>
            <a:r>
              <a:rPr lang="en-GB" dirty="0" err="1">
                <a:solidFill>
                  <a:srgbClr val="1F497D"/>
                </a:solidFill>
                <a:latin typeface="+mn-lt"/>
              </a:rPr>
              <a:t>aktivieren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3A06469-EFC9-4987-AC8A-9562619A5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66033"/>
              </p:ext>
            </p:extLst>
          </p:nvPr>
        </p:nvGraphicFramePr>
        <p:xfrm>
          <a:off x="2072397" y="1284045"/>
          <a:ext cx="8047206" cy="3765571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828592343"/>
                    </a:ext>
                  </a:extLst>
                </a:gridCol>
                <a:gridCol w="5022870">
                  <a:extLst>
                    <a:ext uri="{9D8B030D-6E8A-4147-A177-3AD203B41FA5}">
                      <a16:colId xmlns:a16="http://schemas.microsoft.com/office/drawing/2014/main" val="4012994740"/>
                    </a:ext>
                  </a:extLst>
                </a:gridCol>
              </a:tblGrid>
              <a:tr h="543884">
                <a:tc>
                  <a:txBody>
                    <a:bodyPr/>
                    <a:lstStyle/>
                    <a:p>
                      <a:r>
                        <a:rPr lang="de-DE" sz="1400" b="1"/>
                        <a:t>Kurzbeschreibung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Erinnert nach einer vorgegebenen Zeit daran, eine Pause zu machen.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9543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Akteur(e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Besucher, </a:t>
                      </a:r>
                      <a:r>
                        <a:rPr lang="de-DE" sz="1200" err="1">
                          <a:latin typeface="+mn-lt"/>
                        </a:rPr>
                        <a:t>Timer</a:t>
                      </a:r>
                      <a:r>
                        <a:rPr lang="de-DE" sz="1200">
                          <a:latin typeface="+mn-lt"/>
                        </a:rPr>
                        <a:t>/ Uhrzeit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255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Vorbedingung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 der Arbeitszeit wird erfasst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488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Nachbedingung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Besucher ist über Pause machen informiert.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79019"/>
                  </a:ext>
                </a:extLst>
              </a:tr>
              <a:tr h="592819">
                <a:tc>
                  <a:txBody>
                    <a:bodyPr/>
                    <a:lstStyle/>
                    <a:p>
                      <a:r>
                        <a:rPr lang="de-DE" sz="1400" b="1"/>
                        <a:t>Nachbedingung im Sonderfall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 </a:t>
                      </a:r>
                      <a:endParaRPr lang="de-DE" sz="12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84506"/>
                  </a:ext>
                </a:extLst>
              </a:tr>
              <a:tr h="441920">
                <a:tc>
                  <a:txBody>
                    <a:bodyPr/>
                    <a:lstStyle/>
                    <a:p>
                      <a:r>
                        <a:rPr lang="de-DE" sz="1400" b="1"/>
                        <a:t>Normalablauf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de-DE" sz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Timer</a:t>
                      </a: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 wird gestellt, Trigger </a:t>
                      </a:r>
                      <a:r>
                        <a:rPr lang="de-DE" sz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LogIn</a:t>
                      </a:r>
                      <a:endParaRPr lang="de-DE" sz="1200">
                        <a:solidFill>
                          <a:schemeClr val="tx1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Nach XY Minuten wird ein </a:t>
                      </a:r>
                      <a:r>
                        <a:rPr lang="de-DE" sz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Pausenreminder</a:t>
                      </a: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 durch Philips </a:t>
                      </a:r>
                      <a:r>
                        <a:rPr lang="de-DE" sz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Hue</a:t>
                      </a: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 Lampe ausgegeben.</a:t>
                      </a:r>
                    </a:p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de-DE" sz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Timer</a:t>
                      </a: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 wird zurückgesetzt durch </a:t>
                      </a:r>
                      <a:r>
                        <a:rPr lang="de-DE" sz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LogOut</a:t>
                      </a: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.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69853784"/>
                  </a:ext>
                </a:extLst>
              </a:tr>
              <a:tr h="592819">
                <a:tc>
                  <a:txBody>
                    <a:bodyPr/>
                    <a:lstStyle/>
                    <a:p>
                      <a:r>
                        <a:rPr lang="de-DE" sz="1400" b="1"/>
                        <a:t>Sonderfälle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KI-Lab ist geschlossen.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1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2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50086D-9F10-435F-9994-85FE7DA6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1 SS20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272F9-0788-4935-8454-4AB841CE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08C1-2232-4255-8FF4-CE0ADA06E9C9}" type="slidenum">
              <a:rPr lang="de-DE" smtClean="0"/>
              <a:t>8</a:t>
            </a:fld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EC775DE-9A9B-4E0D-A197-3B05038ABCF0}"/>
              </a:ext>
            </a:extLst>
          </p:cNvPr>
          <p:cNvSpPr txBox="1">
            <a:spLocks/>
          </p:cNvSpPr>
          <p:nvPr/>
        </p:nvSpPr>
        <p:spPr>
          <a:xfrm>
            <a:off x="621852" y="399549"/>
            <a:ext cx="10731947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>
                <a:solidFill>
                  <a:srgbClr val="1F497D"/>
                </a:solidFill>
                <a:latin typeface="Calibri"/>
              </a:rPr>
              <a:t>Use Case 5: </a:t>
            </a:r>
            <a:r>
              <a:rPr lang="en-GB" err="1">
                <a:solidFill>
                  <a:srgbClr val="1F497D"/>
                </a:solidFill>
                <a:latin typeface="+mn-lt"/>
              </a:rPr>
              <a:t>Raumklima</a:t>
            </a:r>
            <a:r>
              <a:rPr lang="en-GB">
                <a:solidFill>
                  <a:srgbClr val="1F497D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1F497D"/>
                </a:solidFill>
                <a:latin typeface="+mn-lt"/>
              </a:rPr>
              <a:t>messen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3A06469-EFC9-4987-AC8A-9562619A5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62333"/>
              </p:ext>
            </p:extLst>
          </p:nvPr>
        </p:nvGraphicFramePr>
        <p:xfrm>
          <a:off x="2072397" y="1284045"/>
          <a:ext cx="8047206" cy="3958927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828592343"/>
                    </a:ext>
                  </a:extLst>
                </a:gridCol>
                <a:gridCol w="5022870">
                  <a:extLst>
                    <a:ext uri="{9D8B030D-6E8A-4147-A177-3AD203B41FA5}">
                      <a16:colId xmlns:a16="http://schemas.microsoft.com/office/drawing/2014/main" val="4012994740"/>
                    </a:ext>
                  </a:extLst>
                </a:gridCol>
              </a:tblGrid>
              <a:tr h="543884">
                <a:tc>
                  <a:txBody>
                    <a:bodyPr/>
                    <a:lstStyle/>
                    <a:p>
                      <a:r>
                        <a:rPr lang="de-DE" sz="1400" b="1"/>
                        <a:t>Kurzbeschreibung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Raumklima kontrollieren, Ein Sensor misst die Raum-,</a:t>
                      </a:r>
                      <a:r>
                        <a:rPr lang="de-DE" sz="1200" err="1">
                          <a:latin typeface="+mn-lt"/>
                        </a:rPr>
                        <a:t>feuchtigkeit</a:t>
                      </a:r>
                      <a:r>
                        <a:rPr lang="de-DE" sz="1200">
                          <a:latin typeface="+mn-lt"/>
                        </a:rPr>
                        <a:t> &amp; -temperatur. Ab einem bestimmten Grenzwert leuchtet eine Lampe auf, dass wieder einmal gelüftet werden sollte.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9543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Akteur(e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Besucher, Wetterstation, Philips </a:t>
                      </a:r>
                      <a:r>
                        <a:rPr lang="de-DE" sz="1200" err="1">
                          <a:latin typeface="+mn-lt"/>
                        </a:rPr>
                        <a:t>Hue</a:t>
                      </a:r>
                      <a:r>
                        <a:rPr lang="de-DE" sz="1200">
                          <a:latin typeface="+mn-lt"/>
                        </a:rPr>
                        <a:t>, Datenvisualisierung (</a:t>
                      </a:r>
                      <a:r>
                        <a:rPr lang="de-DE" sz="1200" err="1">
                          <a:latin typeface="+mn-lt"/>
                        </a:rPr>
                        <a:t>PowerBI</a:t>
                      </a:r>
                      <a:r>
                        <a:rPr lang="de-DE" sz="120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255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Vorbedingung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 ist im Raum vorhanden und dessen Werte können ausgelesen werden.</a:t>
                      </a:r>
                    </a:p>
                    <a:p>
                      <a:endParaRPr lang="de-DE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488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Nachbedingung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Erinnerung über Fensteröffnung, 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79019"/>
                  </a:ext>
                </a:extLst>
              </a:tr>
              <a:tr h="592819">
                <a:tc>
                  <a:txBody>
                    <a:bodyPr/>
                    <a:lstStyle/>
                    <a:p>
                      <a:r>
                        <a:rPr lang="de-DE" sz="1400" b="1"/>
                        <a:t>Nachbedingung im Sonderfall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 </a:t>
                      </a:r>
                      <a:endParaRPr lang="de-DE" sz="12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84506"/>
                  </a:ext>
                </a:extLst>
              </a:tr>
              <a:tr h="441920">
                <a:tc>
                  <a:txBody>
                    <a:bodyPr/>
                    <a:lstStyle/>
                    <a:p>
                      <a:r>
                        <a:rPr lang="de-DE" sz="1400" b="1"/>
                        <a:t>Normalablauf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Der Sensor misst das Raumklima</a:t>
                      </a:r>
                    </a:p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Die Klimawerte werden ausgelesen</a:t>
                      </a:r>
                    </a:p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Der vordefinierte Grenzwert ist überschritten</a:t>
                      </a:r>
                    </a:p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Lampe wird aktiviert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69853784"/>
                  </a:ext>
                </a:extLst>
              </a:tr>
              <a:tr h="592819">
                <a:tc>
                  <a:txBody>
                    <a:bodyPr/>
                    <a:lstStyle/>
                    <a:p>
                      <a:r>
                        <a:rPr lang="de-DE" sz="1400" b="1"/>
                        <a:t>Sonderfälle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KI-Lab ist geschlossen.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1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87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50086D-9F10-435F-9994-85FE7DA6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1 SS20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272F9-0788-4935-8454-4AB841CE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08C1-2232-4255-8FF4-CE0ADA06E9C9}" type="slidenum">
              <a:rPr lang="de-DE" smtClean="0"/>
              <a:t>9</a:t>
            </a:fld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EC775DE-9A9B-4E0D-A197-3B05038ABCF0}"/>
              </a:ext>
            </a:extLst>
          </p:cNvPr>
          <p:cNvSpPr txBox="1">
            <a:spLocks/>
          </p:cNvSpPr>
          <p:nvPr/>
        </p:nvSpPr>
        <p:spPr>
          <a:xfrm>
            <a:off x="621853" y="399549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solidFill>
                  <a:srgbClr val="1F497D"/>
                </a:solidFill>
                <a:latin typeface="Calibri"/>
              </a:rPr>
              <a:t>Use Case 6: </a:t>
            </a:r>
            <a:r>
              <a:rPr lang="de-DE" err="1">
                <a:solidFill>
                  <a:srgbClr val="1F497D"/>
                </a:solidFill>
                <a:latin typeface="Calibri"/>
              </a:rPr>
              <a:t>Logout</a:t>
            </a:r>
            <a:r>
              <a:rPr lang="de-DE">
                <a:solidFill>
                  <a:srgbClr val="1F497D"/>
                </a:solidFill>
                <a:latin typeface="Calibri"/>
              </a:rPr>
              <a:t> durchführen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3A06469-EFC9-4987-AC8A-9562619A5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96775"/>
              </p:ext>
            </p:extLst>
          </p:nvPr>
        </p:nvGraphicFramePr>
        <p:xfrm>
          <a:off x="2072397" y="1009379"/>
          <a:ext cx="8047206" cy="4839242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828592343"/>
                    </a:ext>
                  </a:extLst>
                </a:gridCol>
                <a:gridCol w="5022870">
                  <a:extLst>
                    <a:ext uri="{9D8B030D-6E8A-4147-A177-3AD203B41FA5}">
                      <a16:colId xmlns:a16="http://schemas.microsoft.com/office/drawing/2014/main" val="4012994740"/>
                    </a:ext>
                  </a:extLst>
                </a:gridCol>
              </a:tblGrid>
              <a:tr h="543884">
                <a:tc>
                  <a:txBody>
                    <a:bodyPr/>
                    <a:lstStyle/>
                    <a:p>
                      <a:r>
                        <a:rPr lang="de-DE" sz="1400" b="1"/>
                        <a:t>Kurzbeschreibung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+mn-lt"/>
                        </a:rPr>
                        <a:t>Logout</a:t>
                      </a:r>
                      <a:r>
                        <a:rPr lang="de-DE" sz="1200">
                          <a:latin typeface="+mn-lt"/>
                        </a:rPr>
                        <a:t> als Bereichsbelegungserfassung im KI Lab. Die Daten werden mit Use Case 2 zusammen einen genauen Wert über die Frequentierung der Raumbereiche pro bestimmten Zeitraum angeben. </a:t>
                      </a:r>
                    </a:p>
                    <a:p>
                      <a:r>
                        <a:rPr lang="de-DE" sz="1200">
                          <a:latin typeface="+mn-lt"/>
                        </a:rPr>
                        <a:t>Vorhersagen sind damit möglich, primär zu Dauer von Meetings.</a:t>
                      </a:r>
                    </a:p>
                    <a:p>
                      <a:endParaRPr lang="de-DE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9543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Akteur(e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Besucher, NFC-Tag, IFTTT, </a:t>
                      </a:r>
                      <a:r>
                        <a:rPr lang="de-DE" sz="1200" err="1">
                          <a:latin typeface="+mn-lt"/>
                        </a:rPr>
                        <a:t>Webhooks</a:t>
                      </a:r>
                      <a:r>
                        <a:rPr lang="de-DE" sz="1200">
                          <a:latin typeface="+mn-lt"/>
                        </a:rPr>
                        <a:t>, (Alexa Begrüßung), Datenvisualisierung (</a:t>
                      </a:r>
                      <a:r>
                        <a:rPr lang="de-DE" sz="1200" err="1">
                          <a:latin typeface="+mn-lt"/>
                        </a:rPr>
                        <a:t>PowerBI</a:t>
                      </a:r>
                      <a:r>
                        <a:rPr lang="de-DE" sz="120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255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Vorbedingung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Anwender durch URL-Aufruf via NFC-Tag, NFC fähiges Handy &amp; platzierte NFC-Tags auf Bereiche, Schnittstelle zur Personenerfassung.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488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b="1"/>
                        <a:t>Nachbedingung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+mn-lt"/>
                        </a:rPr>
                        <a:t>NFC fähiges Handy &amp; platzierte NFC-Tags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79019"/>
                  </a:ext>
                </a:extLst>
              </a:tr>
              <a:tr h="379278">
                <a:tc>
                  <a:txBody>
                    <a:bodyPr/>
                    <a:lstStyle/>
                    <a:p>
                      <a:r>
                        <a:rPr lang="de-DE" sz="1400" b="1"/>
                        <a:t>Nachbedingung im Sonderfall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84506"/>
                  </a:ext>
                </a:extLst>
              </a:tr>
              <a:tr h="441920">
                <a:tc>
                  <a:txBody>
                    <a:bodyPr/>
                    <a:lstStyle/>
                    <a:p>
                      <a:r>
                        <a:rPr lang="de-DE" sz="1400" b="1"/>
                        <a:t>Normalablauf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1. Der Anwender hält sein Handy an den Login NFC-Tag, die aufgerufene URL löst via </a:t>
                      </a:r>
                      <a:r>
                        <a:rPr lang="de-DE" sz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Webhooks</a:t>
                      </a: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 und IFTTT einen Eintrag in eine Excel, sowie die Begrüßung/Verabschiedung via Alexa aus.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2. Die Daten bezüglich der Personenanzahl werden ausgelesen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3. Es lassen sich Durchschnittswerte über die Belegung eines bestimmten Bereiches im Raum zu einer Uhrzeit berechnen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4. </a:t>
                      </a:r>
                      <a:r>
                        <a:rPr lang="de-DE" sz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Predictive</a:t>
                      </a: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 Aussagen über die Raumbelegung werden bereitgestellt.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69853784"/>
                  </a:ext>
                </a:extLst>
              </a:tr>
              <a:tr h="592819">
                <a:tc>
                  <a:txBody>
                    <a:bodyPr/>
                    <a:lstStyle/>
                    <a:p>
                      <a:r>
                        <a:rPr lang="de-DE" sz="1400" b="1"/>
                        <a:t>Sonderfälle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1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44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DBC6F551ECA874684B4456E91051EBB" ma:contentTypeVersion="8" ma:contentTypeDescription="Ein neues Dokument erstellen." ma:contentTypeScope="" ma:versionID="1b459e2aeed4c6c698d0d1d2a93e489d">
  <xsd:schema xmlns:xsd="http://www.w3.org/2001/XMLSchema" xmlns:xs="http://www.w3.org/2001/XMLSchema" xmlns:p="http://schemas.microsoft.com/office/2006/metadata/properties" xmlns:ns2="ccbfb2d7-bfc0-4d82-8231-ca3343532b34" targetNamespace="http://schemas.microsoft.com/office/2006/metadata/properties" ma:root="true" ma:fieldsID="76b8dd156713a7a37025e31c678a67ba" ns2:_="">
    <xsd:import namespace="ccbfb2d7-bfc0-4d82-8231-ca3343532b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fb2d7-bfc0-4d82-8231-ca3343532b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EE0BB-3557-4FC4-BCD7-DBF6DC19C88B}">
  <ds:schemaRefs>
    <ds:schemaRef ds:uri="http://schemas.microsoft.com/office/infopath/2007/PartnerControls"/>
    <ds:schemaRef ds:uri="ccbfb2d7-bfc0-4d82-8231-ca3343532b34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37A3BD-7F00-4041-AC26-C3BB732D87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84A806-58F0-4980-B6CB-FB4D61F120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bfb2d7-bfc0-4d82-8231-ca3343532b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Microsoft Office PowerPoint</Application>
  <PresentationFormat>Breitbild</PresentationFormat>
  <Paragraphs>156</Paragraphs>
  <Slides>12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Use Cases KI Lab</vt:lpstr>
      <vt:lpstr>Prozess des Ablaufs</vt:lpstr>
      <vt:lpstr>Use Case Diagramm (zusammengefasst)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Erfasste Datensätze</vt:lpstr>
      <vt:lpstr>Auswertung der Datensätze</vt:lpstr>
      <vt:lpstr>Scenes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Szenario KI Lab</dc:title>
  <dc:creator>Evelyn Hettmann</dc:creator>
  <cp:lastModifiedBy>Evelyn Hettmann</cp:lastModifiedBy>
  <cp:revision>1</cp:revision>
  <dcterms:created xsi:type="dcterms:W3CDTF">2020-07-23T14:31:37Z</dcterms:created>
  <dcterms:modified xsi:type="dcterms:W3CDTF">2020-09-29T17:58:52Z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0x0101007DBC6F551ECA874684B4456E91051EBB</vt:lpwstr>
  </property>
</Properties>
</file>