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1" autoAdjust="0"/>
    <p:restoredTop sz="94552" autoAdjust="0"/>
  </p:normalViewPr>
  <p:slideViewPr>
    <p:cSldViewPr>
      <p:cViewPr varScale="1">
        <p:scale>
          <a:sx n="92" d="100"/>
          <a:sy n="92" d="100"/>
        </p:scale>
        <p:origin x="576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Textmasterformat durch Klicken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 smtClean="0"/>
              <a:t>Mastertextformat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9ADEA-B78F-430E-B313-53BBE336D12E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 smtClean="0"/>
              <a:t>Textmasterformate durch Klicken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BE6A-6189-4208-B1B4-B5EAD7475A85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 smtClean="0"/>
              <a:t>Mastertextformat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7E186-94BE-487C-8B0A-E448B729DE89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1D12E-8D44-4FAC-8245-3DD9258BED97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 smtClean="0"/>
              <a:t>Mastertextformat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 smtClean="0"/>
              <a:t>Mastertextformat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BD58A-9573-4A90-A745-B03809EF5A0A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 smtClean="0"/>
              <a:t>Mastertextformat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smtClean="0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D9EC9-3B4A-49FC-9ECD-5CF9C2DE4C41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 smtClean="0"/>
              <a:t>Mastertextformat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783D2-F986-40E7-B256-52961A5F5F28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127DE-B019-4B90-AEA0-262FC2B59A3A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smtClean="0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 smtClean="0"/>
              <a:t>Mastertextformat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0B619-B4C6-45C3-BCA7-BDAB4C87A7D7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smtClean="0"/>
              <a:t>Bild auf Platzhalter ziehen oder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19F3E-6285-4DCB-90DE-3D19E768510B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 smtClean="0"/>
              <a:t>Textmasterformat durch Klicken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23.07.17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Tafelaufschrieb vom 20.06.2017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Namensfindung:</a:t>
            </a:r>
          </a:p>
          <a:p>
            <a:pPr lvl="1"/>
            <a:r>
              <a:rPr lang="de-DE" dirty="0" err="1" smtClean="0"/>
              <a:t>SCippy</a:t>
            </a:r>
            <a:endParaRPr lang="de-DE" dirty="0" smtClean="0"/>
          </a:p>
          <a:p>
            <a:pPr lvl="1"/>
            <a:r>
              <a:rPr lang="de-DE" dirty="0" err="1" smtClean="0"/>
              <a:t>HHZ_Bot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8308" y="1905000"/>
            <a:ext cx="5942010" cy="426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u="sng" dirty="0" err="1"/>
              <a:t>MVBot</a:t>
            </a:r>
            <a:r>
              <a:rPr lang="de-DE" u="sng" dirty="0"/>
              <a:t>-Features</a:t>
            </a:r>
          </a:p>
          <a:p>
            <a:r>
              <a:rPr lang="de-DE" dirty="0"/>
              <a:t>NLP, d.h. Fragen können variiert werden</a:t>
            </a:r>
          </a:p>
          <a:p>
            <a:r>
              <a:rPr lang="de-DE" dirty="0"/>
              <a:t>Integration, mind. Web </a:t>
            </a:r>
            <a:r>
              <a:rPr lang="de-DE" dirty="0" smtClean="0"/>
              <a:t>(</a:t>
            </a:r>
            <a:r>
              <a:rPr lang="de-DE" dirty="0" err="1"/>
              <a:t>Responsive</a:t>
            </a:r>
            <a:r>
              <a:rPr lang="de-DE" dirty="0" smtClean="0"/>
              <a:t>) </a:t>
            </a:r>
            <a:r>
              <a:rPr lang="de-DE" dirty="0"/>
              <a:t>+ </a:t>
            </a:r>
            <a:r>
              <a:rPr lang="de-DE" dirty="0" err="1"/>
              <a:t>Maturity</a:t>
            </a:r>
            <a:endParaRPr lang="de-DE" dirty="0"/>
          </a:p>
          <a:p>
            <a:r>
              <a:rPr lang="de-DE" dirty="0"/>
              <a:t>Evolution mit Hilfe von von Chats aus vergangenen </a:t>
            </a:r>
            <a:r>
              <a:rPr lang="de-DE" dirty="0" err="1"/>
              <a:t>Bot‘s</a:t>
            </a:r>
            <a:r>
              <a:rPr lang="de-DE" dirty="0"/>
              <a:t> verbessern + erweitern </a:t>
            </a:r>
            <a:endParaRPr lang="de-DE" dirty="0" smtClean="0"/>
          </a:p>
          <a:p>
            <a:r>
              <a:rPr lang="de-DE" dirty="0" smtClean="0"/>
              <a:t>Der Bot sollte </a:t>
            </a:r>
            <a:r>
              <a:rPr lang="de-DE" dirty="0"/>
              <a:t>immer Antworten:</a:t>
            </a:r>
          </a:p>
          <a:p>
            <a:pPr lvl="1"/>
            <a:r>
              <a:rPr lang="de-DE" dirty="0"/>
              <a:t>Support anbieten (Live Chat / E-Mail)</a:t>
            </a:r>
          </a:p>
          <a:p>
            <a:pPr lvl="1"/>
            <a:r>
              <a:rPr lang="de-DE" dirty="0"/>
              <a:t>Alternativen anbieten </a:t>
            </a:r>
          </a:p>
          <a:p>
            <a:pPr lvl="1"/>
            <a:r>
              <a:rPr lang="de-DE" dirty="0"/>
              <a:t>Google Suche</a:t>
            </a:r>
          </a:p>
          <a:p>
            <a:pPr lvl="1"/>
            <a:r>
              <a:rPr lang="de-DE" dirty="0"/>
              <a:t>Default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6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0</TotalTime>
  <Words>57</Words>
  <Application>Microsoft Macintosh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Consolas</vt:lpstr>
      <vt:lpstr>Corbel</vt:lpstr>
      <vt:lpstr>Arial</vt:lpstr>
      <vt:lpstr>Schultafel 16 : 9</vt:lpstr>
      <vt:lpstr>Tafelaufschrieb vom 20.06.2017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Tafelaufschrieb vom 20.06.2017</dc:title>
  <dc:creator>Microsoft Office-Anwender</dc:creator>
  <cp:lastModifiedBy>Microsoft Office-Anwender</cp:lastModifiedBy>
  <cp:revision>1</cp:revision>
  <dcterms:created xsi:type="dcterms:W3CDTF">2017-07-23T11:40:07Z</dcterms:created>
  <dcterms:modified xsi:type="dcterms:W3CDTF">2017-07-23T11:46:24Z</dcterms:modified>
</cp:coreProperties>
</file>