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3"/>
  </p:notesMasterIdLst>
  <p:handoutMasterIdLst>
    <p:handoutMasterId r:id="rId4"/>
  </p:handoutMasterIdLst>
  <p:sldIdLst>
    <p:sldId id="418" r:id="rId2"/>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pitchFamily="34" charset="0"/>
        <a:ea typeface="+mn-ea"/>
        <a:cs typeface="Arial" pitchFamily="34" charset="0"/>
      </a:defRPr>
    </a:lvl1pPr>
    <a:lvl2pPr marL="457200" algn="l" rtl="0" fontAlgn="base">
      <a:spcBef>
        <a:spcPct val="0"/>
      </a:spcBef>
      <a:spcAft>
        <a:spcPct val="0"/>
      </a:spcAft>
      <a:defRPr sz="2000" kern="1200">
        <a:solidFill>
          <a:schemeClr val="tx1"/>
        </a:solidFill>
        <a:latin typeface="Arial" pitchFamily="34" charset="0"/>
        <a:ea typeface="+mn-ea"/>
        <a:cs typeface="Arial" pitchFamily="34" charset="0"/>
      </a:defRPr>
    </a:lvl2pPr>
    <a:lvl3pPr marL="914400" algn="l" rtl="0" fontAlgn="base">
      <a:spcBef>
        <a:spcPct val="0"/>
      </a:spcBef>
      <a:spcAft>
        <a:spcPct val="0"/>
      </a:spcAft>
      <a:defRPr sz="2000"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sz="2000"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sz="2000" kern="1200">
        <a:solidFill>
          <a:schemeClr val="tx1"/>
        </a:solidFill>
        <a:latin typeface="Arial" pitchFamily="34" charset="0"/>
        <a:ea typeface="+mn-ea"/>
        <a:cs typeface="Arial" pitchFamily="34" charset="0"/>
      </a:defRPr>
    </a:lvl5pPr>
    <a:lvl6pPr marL="2286000" algn="l" defTabSz="914400" rtl="0" eaLnBrk="1" latinLnBrk="0" hangingPunct="1">
      <a:defRPr sz="2000" kern="1200">
        <a:solidFill>
          <a:schemeClr val="tx1"/>
        </a:solidFill>
        <a:latin typeface="Arial" pitchFamily="34" charset="0"/>
        <a:ea typeface="+mn-ea"/>
        <a:cs typeface="Arial" pitchFamily="34" charset="0"/>
      </a:defRPr>
    </a:lvl6pPr>
    <a:lvl7pPr marL="2743200" algn="l" defTabSz="914400" rtl="0" eaLnBrk="1" latinLnBrk="0" hangingPunct="1">
      <a:defRPr sz="2000" kern="1200">
        <a:solidFill>
          <a:schemeClr val="tx1"/>
        </a:solidFill>
        <a:latin typeface="Arial" pitchFamily="34" charset="0"/>
        <a:ea typeface="+mn-ea"/>
        <a:cs typeface="Arial" pitchFamily="34" charset="0"/>
      </a:defRPr>
    </a:lvl7pPr>
    <a:lvl8pPr marL="3200400" algn="l" defTabSz="914400" rtl="0" eaLnBrk="1" latinLnBrk="0" hangingPunct="1">
      <a:defRPr sz="2000" kern="1200">
        <a:solidFill>
          <a:schemeClr val="tx1"/>
        </a:solidFill>
        <a:latin typeface="Arial" pitchFamily="34" charset="0"/>
        <a:ea typeface="+mn-ea"/>
        <a:cs typeface="Arial" pitchFamily="34" charset="0"/>
      </a:defRPr>
    </a:lvl8pPr>
    <a:lvl9pPr marL="3657600" algn="l" defTabSz="914400" rtl="0" eaLnBrk="1" latinLnBrk="0" hangingPunct="1">
      <a:defRPr sz="2000"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99CCFF"/>
    <a:srgbClr val="3399FF"/>
    <a:srgbClr val="FF99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3" autoAdjust="0"/>
    <p:restoredTop sz="94532" autoAdjust="0"/>
  </p:normalViewPr>
  <p:slideViewPr>
    <p:cSldViewPr snapToGrid="0">
      <p:cViewPr varScale="1">
        <p:scale>
          <a:sx n="74" d="100"/>
          <a:sy n="74" d="100"/>
        </p:scale>
        <p:origin x="1188" y="72"/>
      </p:cViewPr>
      <p:guideLst>
        <p:guide orient="horz" pos="2160"/>
        <p:guide pos="2880"/>
      </p:guideLst>
    </p:cSldViewPr>
  </p:slideViewPr>
  <p:notesTextViewPr>
    <p:cViewPr>
      <p:scale>
        <a:sx n="100" d="100"/>
        <a:sy n="100" d="100"/>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cs typeface="+mn-cs"/>
              </a:defRPr>
            </a:lvl1pPr>
          </a:lstStyle>
          <a:p>
            <a:pPr>
              <a:defRPr/>
            </a:pPr>
            <a:endParaRPr lang="en-US"/>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cs typeface="+mn-cs"/>
              </a:defRPr>
            </a:lvl1pPr>
          </a:lstStyle>
          <a:p>
            <a:pPr>
              <a:defRPr/>
            </a:pPr>
            <a:endParaRPr lang="en-US"/>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cs typeface="+mn-cs"/>
              </a:defRPr>
            </a:lvl1pPr>
          </a:lstStyle>
          <a:p>
            <a:pPr>
              <a:defRPr/>
            </a:pPr>
            <a:endParaRPr lang="en-US"/>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cs typeface="+mn-cs"/>
              </a:defRPr>
            </a:lvl1pPr>
          </a:lstStyle>
          <a:p>
            <a:pPr>
              <a:defRPr/>
            </a:pPr>
            <a:fld id="{002E4C9A-A369-43AD-8A20-47F56D33DF49}" type="slidenum">
              <a:rPr lang="en-US"/>
              <a:pPr>
                <a:defRPr/>
              </a:pPr>
              <a:t>‹Nr.›</a:t>
            </a:fld>
            <a:endParaRPr lang="en-US"/>
          </a:p>
        </p:txBody>
      </p:sp>
    </p:spTree>
    <p:extLst>
      <p:ext uri="{BB962C8B-B14F-4D97-AF65-F5344CB8AC3E}">
        <p14:creationId xmlns:p14="http://schemas.microsoft.com/office/powerpoint/2010/main" val="21521970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cs typeface="+mn-cs"/>
              </a:defRPr>
            </a:lvl1pPr>
          </a:lstStyle>
          <a:p>
            <a:pPr>
              <a:defRPr/>
            </a:pPr>
            <a:endParaRPr lang="de-DE"/>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cs typeface="+mn-cs"/>
              </a:defRPr>
            </a:lvl1pPr>
          </a:lstStyle>
          <a:p>
            <a:pPr>
              <a:defRPr/>
            </a:pPr>
            <a:endParaRPr lang="de-DE"/>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cs typeface="+mn-cs"/>
              </a:defRPr>
            </a:lvl1pPr>
          </a:lstStyle>
          <a:p>
            <a:pPr>
              <a:defRPr/>
            </a:pPr>
            <a:endParaRPr lang="de-DE"/>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cs typeface="+mn-cs"/>
              </a:defRPr>
            </a:lvl1pPr>
          </a:lstStyle>
          <a:p>
            <a:pPr>
              <a:defRPr/>
            </a:pPr>
            <a:fld id="{FA925F94-45E8-4701-BAE3-4B8B82745492}" type="slidenum">
              <a:rPr lang="de-DE"/>
              <a:pPr>
                <a:defRPr/>
              </a:pPr>
              <a:t>‹Nr.›</a:t>
            </a:fld>
            <a:endParaRPr lang="de-DE"/>
          </a:p>
        </p:txBody>
      </p:sp>
    </p:spTree>
    <p:extLst>
      <p:ext uri="{BB962C8B-B14F-4D97-AF65-F5344CB8AC3E}">
        <p14:creationId xmlns:p14="http://schemas.microsoft.com/office/powerpoint/2010/main" val="16260661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6ACC9C51-B969-4D3C-97C5-2893B7AF0F2C}" type="slidenum">
              <a:rPr lang="de-DE" sz="1200"/>
              <a:pPr eaLnBrk="1" hangingPunct="1"/>
              <a:t>1</a:t>
            </a:fld>
            <a:endParaRPr lang="de-DE" sz="1200"/>
          </a:p>
        </p:txBody>
      </p:sp>
      <p:sp>
        <p:nvSpPr>
          <p:cNvPr id="8195" name="Rectangle 2"/>
          <p:cNvSpPr>
            <a:spLocks noGrp="1" noRot="1" noChangeAspect="1" noChangeArrowheads="1" noTextEdit="1"/>
          </p:cNvSpPr>
          <p:nvPr>
            <p:ph type="sldImg"/>
          </p:nvPr>
        </p:nvSpPr>
        <p:spPr>
          <a:xfrm>
            <a:off x="1143000" y="685800"/>
            <a:ext cx="4573588" cy="3430588"/>
          </a:xfrm>
          <a:ln/>
        </p:spPr>
      </p:sp>
      <p:sp>
        <p:nvSpPr>
          <p:cNvPr id="819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noProof="1">
              <a:latin typeface="Arial" pitchFamily="34" charset="0"/>
            </a:endParaRPr>
          </a:p>
        </p:txBody>
      </p:sp>
    </p:spTree>
    <p:extLst>
      <p:ext uri="{BB962C8B-B14F-4D97-AF65-F5344CB8AC3E}">
        <p14:creationId xmlns:p14="http://schemas.microsoft.com/office/powerpoint/2010/main" val="18235712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1631" name="Rectangle 7"/>
          <p:cNvSpPr>
            <a:spLocks noGrp="1" noChangeArrowheads="1"/>
          </p:cNvSpPr>
          <p:nvPr>
            <p:ph type="ctrTitle"/>
          </p:nvPr>
        </p:nvSpPr>
        <p:spPr>
          <a:xfrm>
            <a:off x="863600" y="1160463"/>
            <a:ext cx="7485063" cy="1081087"/>
          </a:xfrm>
        </p:spPr>
        <p:txBody>
          <a:bodyPr anchor="b"/>
          <a:lstStyle>
            <a:lvl1pPr>
              <a:lnSpc>
                <a:spcPct val="110000"/>
              </a:lnSpc>
              <a:defRPr sz="3200"/>
            </a:lvl1pPr>
          </a:lstStyle>
          <a:p>
            <a:r>
              <a:rPr lang="de-DE"/>
              <a:t>Titelmasterformat durch Klicken bearbeiten</a:t>
            </a:r>
          </a:p>
        </p:txBody>
      </p:sp>
      <p:sp>
        <p:nvSpPr>
          <p:cNvPr id="111632" name="Rectangle 12"/>
          <p:cNvSpPr>
            <a:spLocks noGrp="1" noChangeArrowheads="1"/>
          </p:cNvSpPr>
          <p:nvPr>
            <p:ph type="subTitle" idx="1"/>
          </p:nvPr>
        </p:nvSpPr>
        <p:spPr bwMode="gray">
          <a:xfrm>
            <a:off x="863600" y="2195513"/>
            <a:ext cx="7510463" cy="800100"/>
          </a:xfrm>
        </p:spPr>
        <p:txBody>
          <a:bodyPr tIns="45720" bIns="45720"/>
          <a:lstStyle>
            <a:lvl1pPr marL="0" indent="0">
              <a:buFont typeface="Wingdings" pitchFamily="2" charset="2"/>
              <a:buNone/>
              <a:defRPr sz="2400">
                <a:solidFill>
                  <a:schemeClr val="bg1"/>
                </a:solidFill>
              </a:defRPr>
            </a:lvl1pPr>
          </a:lstStyle>
          <a:p>
            <a:r>
              <a:rPr lang="de-DE"/>
              <a:t>Formatvorlage des Untertitelmasters durch Klicken bearbeiten</a:t>
            </a:r>
          </a:p>
        </p:txBody>
      </p:sp>
      <p:sp>
        <p:nvSpPr>
          <p:cNvPr id="4" name="Rectangle 5"/>
          <p:cNvSpPr>
            <a:spLocks noGrp="1" noChangeArrowheads="1"/>
          </p:cNvSpPr>
          <p:nvPr>
            <p:ph type="ftr" sz="quarter" idx="10"/>
          </p:nvPr>
        </p:nvSpPr>
        <p:spPr>
          <a:xfrm>
            <a:off x="3124200" y="6245225"/>
            <a:ext cx="2895600" cy="476250"/>
          </a:xfrm>
        </p:spPr>
        <p:txBody>
          <a:bodyPr/>
          <a:lstStyle>
            <a:lvl1pPr>
              <a:defRPr smtClean="0">
                <a:solidFill>
                  <a:schemeClr val="tx1"/>
                </a:solidFill>
              </a:defRPr>
            </a:lvl1pPr>
          </a:lstStyle>
          <a:p>
            <a:pPr>
              <a:defRPr/>
            </a:pPr>
            <a:endParaRPr lang="de-DE"/>
          </a:p>
        </p:txBody>
      </p:sp>
    </p:spTree>
    <p:extLst>
      <p:ext uri="{BB962C8B-B14F-4D97-AF65-F5344CB8AC3E}">
        <p14:creationId xmlns:p14="http://schemas.microsoft.com/office/powerpoint/2010/main" val="4195864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1209768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89725" y="220663"/>
            <a:ext cx="2130425" cy="5581650"/>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295275" y="220663"/>
            <a:ext cx="6242050" cy="5581650"/>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576215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3046765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77504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295275" y="1489075"/>
            <a:ext cx="4186238"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33913" y="1489075"/>
            <a:ext cx="4186237"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47275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1817021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3338108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3841344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886919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184066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95275" y="1489075"/>
            <a:ext cx="8524875"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110595" name="Rectangle 5"/>
          <p:cNvSpPr>
            <a:spLocks noGrp="1" noChangeArrowheads="1"/>
          </p:cNvSpPr>
          <p:nvPr>
            <p:ph type="ftr" sz="quarter" idx="3"/>
          </p:nvPr>
        </p:nvSpPr>
        <p:spPr bwMode="gray">
          <a:xfrm>
            <a:off x="3124200" y="6365875"/>
            <a:ext cx="2895600" cy="24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000" noProof="1" smtClean="0">
                <a:solidFill>
                  <a:schemeClr val="bg1"/>
                </a:solidFill>
                <a:latin typeface="Arial" charset="0"/>
                <a:cs typeface="+mn-cs"/>
              </a:defRPr>
            </a:lvl1pPr>
          </a:lstStyle>
          <a:p>
            <a:pPr>
              <a:defRPr/>
            </a:pPr>
            <a:endParaRPr lang="de-DE"/>
          </a:p>
        </p:txBody>
      </p:sp>
      <p:sp>
        <p:nvSpPr>
          <p:cNvPr id="110597" name="Rectangle 5"/>
          <p:cNvSpPr>
            <a:spLocks noChangeArrowheads="1"/>
          </p:cNvSpPr>
          <p:nvPr/>
        </p:nvSpPr>
        <p:spPr bwMode="gray">
          <a:xfrm>
            <a:off x="219075" y="6503891"/>
            <a:ext cx="1343025" cy="247650"/>
          </a:xfrm>
          <a:prstGeom prst="rect">
            <a:avLst/>
          </a:prstGeom>
          <a:noFill/>
          <a:ln w="9525">
            <a:noFill/>
            <a:miter lim="800000"/>
            <a:headEnd/>
            <a:tailEnd/>
          </a:ln>
        </p:spPr>
        <p:txBody>
          <a:bodyPr/>
          <a:lstStyle/>
          <a:p>
            <a:pPr>
              <a:defRPr/>
            </a:pPr>
            <a:r>
              <a:rPr lang="de-DE" sz="900" dirty="0">
                <a:latin typeface="Arial" charset="0"/>
                <a:cs typeface="Arial" charset="0"/>
              </a:rPr>
              <a:t>Seite </a:t>
            </a:r>
            <a:r>
              <a:rPr lang="de-DE" sz="900" dirty="0">
                <a:latin typeface="Arial" charset="0"/>
                <a:cs typeface="Arial" charset="0"/>
                <a:sym typeface="Wingdings" pitchFamily="2" charset="2"/>
              </a:rPr>
              <a:t></a:t>
            </a:r>
            <a:r>
              <a:rPr lang="de-DE" sz="900" dirty="0">
                <a:latin typeface="Arial" charset="0"/>
                <a:cs typeface="Arial" charset="0"/>
              </a:rPr>
              <a:t> </a:t>
            </a:r>
            <a:fld id="{2457B9A2-9B10-4806-97DA-0B63AE4C1FCB}" type="slidenum">
              <a:rPr lang="de-DE" sz="900">
                <a:latin typeface="Arial" charset="0"/>
                <a:cs typeface="Arial" charset="0"/>
              </a:rPr>
              <a:pPr>
                <a:defRPr/>
              </a:pPr>
              <a:t>‹Nr.›</a:t>
            </a:fld>
            <a:endParaRPr lang="de-DE" sz="900" dirty="0">
              <a:latin typeface="Arial" charset="0"/>
              <a:cs typeface="Arial" charset="0"/>
            </a:endParaRPr>
          </a:p>
        </p:txBody>
      </p:sp>
      <p:sp>
        <p:nvSpPr>
          <p:cNvPr id="1029" name="Rectangle 7"/>
          <p:cNvSpPr>
            <a:spLocks noGrp="1" noChangeArrowheads="1"/>
          </p:cNvSpPr>
          <p:nvPr>
            <p:ph type="title"/>
          </p:nvPr>
        </p:nvSpPr>
        <p:spPr bwMode="gray">
          <a:xfrm>
            <a:off x="300038" y="220663"/>
            <a:ext cx="85201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de-DE"/>
              <a:t>Klicken Sie, um das Titelformat zu bearbeiten</a:t>
            </a:r>
          </a:p>
        </p:txBody>
      </p:sp>
      <p:pic>
        <p:nvPicPr>
          <p:cNvPr id="2" name="Grafik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6485862" y="6364506"/>
            <a:ext cx="2413591" cy="397668"/>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rtl="0" eaLnBrk="0" fontAlgn="base" hangingPunct="0">
        <a:lnSpc>
          <a:spcPct val="90000"/>
        </a:lnSpc>
        <a:spcBef>
          <a:spcPct val="0"/>
        </a:spcBef>
        <a:spcAft>
          <a:spcPct val="0"/>
        </a:spcAft>
        <a:defRPr sz="2600" b="1">
          <a:solidFill>
            <a:schemeClr val="bg1"/>
          </a:solidFill>
          <a:latin typeface="+mj-lt"/>
          <a:ea typeface="+mj-ea"/>
          <a:cs typeface="+mj-cs"/>
        </a:defRPr>
      </a:lvl1pPr>
      <a:lvl2pPr algn="l" rtl="0" eaLnBrk="0" fontAlgn="base" hangingPunct="0">
        <a:lnSpc>
          <a:spcPct val="90000"/>
        </a:lnSpc>
        <a:spcBef>
          <a:spcPct val="0"/>
        </a:spcBef>
        <a:spcAft>
          <a:spcPct val="0"/>
        </a:spcAft>
        <a:defRPr sz="2600" b="1">
          <a:solidFill>
            <a:schemeClr val="bg1"/>
          </a:solidFill>
          <a:latin typeface="Arial" charset="0"/>
          <a:cs typeface="Arial" charset="0"/>
        </a:defRPr>
      </a:lvl2pPr>
      <a:lvl3pPr algn="l" rtl="0" eaLnBrk="0" fontAlgn="base" hangingPunct="0">
        <a:lnSpc>
          <a:spcPct val="90000"/>
        </a:lnSpc>
        <a:spcBef>
          <a:spcPct val="0"/>
        </a:spcBef>
        <a:spcAft>
          <a:spcPct val="0"/>
        </a:spcAft>
        <a:defRPr sz="2600" b="1">
          <a:solidFill>
            <a:schemeClr val="bg1"/>
          </a:solidFill>
          <a:latin typeface="Arial" charset="0"/>
          <a:cs typeface="Arial" charset="0"/>
        </a:defRPr>
      </a:lvl3pPr>
      <a:lvl4pPr algn="l" rtl="0" eaLnBrk="0" fontAlgn="base" hangingPunct="0">
        <a:lnSpc>
          <a:spcPct val="90000"/>
        </a:lnSpc>
        <a:spcBef>
          <a:spcPct val="0"/>
        </a:spcBef>
        <a:spcAft>
          <a:spcPct val="0"/>
        </a:spcAft>
        <a:defRPr sz="2600" b="1">
          <a:solidFill>
            <a:schemeClr val="bg1"/>
          </a:solidFill>
          <a:latin typeface="Arial" charset="0"/>
          <a:cs typeface="Arial" charset="0"/>
        </a:defRPr>
      </a:lvl4pPr>
      <a:lvl5pPr algn="l" rtl="0" eaLnBrk="0" fontAlgn="base" hangingPunct="0">
        <a:lnSpc>
          <a:spcPct val="90000"/>
        </a:lnSpc>
        <a:spcBef>
          <a:spcPct val="0"/>
        </a:spcBef>
        <a:spcAft>
          <a:spcPct val="0"/>
        </a:spcAft>
        <a:defRPr sz="2600" b="1">
          <a:solidFill>
            <a:schemeClr val="bg1"/>
          </a:solidFill>
          <a:latin typeface="Arial" charset="0"/>
          <a:cs typeface="Arial" charset="0"/>
        </a:defRPr>
      </a:lvl5pPr>
      <a:lvl6pPr marL="457200" algn="l" rtl="0" fontAlgn="base">
        <a:lnSpc>
          <a:spcPct val="90000"/>
        </a:lnSpc>
        <a:spcBef>
          <a:spcPct val="0"/>
        </a:spcBef>
        <a:spcAft>
          <a:spcPct val="0"/>
        </a:spcAft>
        <a:defRPr sz="2600" b="1">
          <a:solidFill>
            <a:schemeClr val="bg1"/>
          </a:solidFill>
          <a:latin typeface="Arial" charset="0"/>
          <a:cs typeface="Arial" charset="0"/>
        </a:defRPr>
      </a:lvl6pPr>
      <a:lvl7pPr marL="914400" algn="l" rtl="0" fontAlgn="base">
        <a:lnSpc>
          <a:spcPct val="90000"/>
        </a:lnSpc>
        <a:spcBef>
          <a:spcPct val="0"/>
        </a:spcBef>
        <a:spcAft>
          <a:spcPct val="0"/>
        </a:spcAft>
        <a:defRPr sz="2600" b="1">
          <a:solidFill>
            <a:schemeClr val="bg1"/>
          </a:solidFill>
          <a:latin typeface="Arial" charset="0"/>
          <a:cs typeface="Arial" charset="0"/>
        </a:defRPr>
      </a:lvl7pPr>
      <a:lvl8pPr marL="1371600" algn="l" rtl="0" fontAlgn="base">
        <a:lnSpc>
          <a:spcPct val="90000"/>
        </a:lnSpc>
        <a:spcBef>
          <a:spcPct val="0"/>
        </a:spcBef>
        <a:spcAft>
          <a:spcPct val="0"/>
        </a:spcAft>
        <a:defRPr sz="2600" b="1">
          <a:solidFill>
            <a:schemeClr val="bg1"/>
          </a:solidFill>
          <a:latin typeface="Arial" charset="0"/>
          <a:cs typeface="Arial" charset="0"/>
        </a:defRPr>
      </a:lvl8pPr>
      <a:lvl9pPr marL="1828800" algn="l" rtl="0" fontAlgn="base">
        <a:lnSpc>
          <a:spcPct val="90000"/>
        </a:lnSpc>
        <a:spcBef>
          <a:spcPct val="0"/>
        </a:spcBef>
        <a:spcAft>
          <a:spcPct val="0"/>
        </a:spcAft>
        <a:defRPr sz="2600" b="1">
          <a:solidFill>
            <a:schemeClr val="bg1"/>
          </a:solidFill>
          <a:latin typeface="Arial" charset="0"/>
          <a:cs typeface="Arial" charset="0"/>
        </a:defRPr>
      </a:lvl9pPr>
    </p:titleStyle>
    <p:bodyStyle>
      <a:lvl1pPr marL="180975" indent="-180975" algn="l" rtl="0" eaLnBrk="0" fontAlgn="base" hangingPunct="0">
        <a:spcBef>
          <a:spcPct val="0"/>
        </a:spcBef>
        <a:spcAft>
          <a:spcPct val="40000"/>
        </a:spcAft>
        <a:buFont typeface="Wingdings" pitchFamily="2" charset="2"/>
        <a:buChar char="§"/>
        <a:defRPr sz="2000">
          <a:solidFill>
            <a:schemeClr val="tx1"/>
          </a:solidFill>
          <a:latin typeface="+mn-lt"/>
          <a:ea typeface="+mn-ea"/>
          <a:cs typeface="+mn-cs"/>
        </a:defRPr>
      </a:lvl1pPr>
      <a:lvl2pPr marL="444500" indent="-261938" algn="l" rtl="0" eaLnBrk="0" fontAlgn="base" hangingPunct="0">
        <a:spcBef>
          <a:spcPct val="0"/>
        </a:spcBef>
        <a:spcAft>
          <a:spcPct val="40000"/>
        </a:spcAft>
        <a:buChar char="–"/>
        <a:defRPr sz="2800">
          <a:solidFill>
            <a:schemeClr val="tx1"/>
          </a:solidFill>
          <a:latin typeface="+mn-lt"/>
          <a:cs typeface="+mn-cs"/>
        </a:defRPr>
      </a:lvl2pPr>
      <a:lvl3pPr marL="720725" indent="-274638" algn="l" rtl="0" eaLnBrk="0" fontAlgn="base" hangingPunct="0">
        <a:spcBef>
          <a:spcPct val="0"/>
        </a:spcBef>
        <a:spcAft>
          <a:spcPct val="40000"/>
        </a:spcAft>
        <a:buChar char="•"/>
        <a:defRPr sz="2400">
          <a:solidFill>
            <a:schemeClr val="tx1"/>
          </a:solidFill>
          <a:latin typeface="+mn-lt"/>
          <a:cs typeface="+mn-cs"/>
        </a:defRPr>
      </a:lvl3pPr>
      <a:lvl4pPr marL="987425" indent="-265113" algn="l" rtl="0" eaLnBrk="0" fontAlgn="base" hangingPunct="0">
        <a:spcBef>
          <a:spcPct val="0"/>
        </a:spcBef>
        <a:spcAft>
          <a:spcPct val="40000"/>
        </a:spcAft>
        <a:buChar char="–"/>
        <a:defRPr sz="2000">
          <a:solidFill>
            <a:schemeClr val="tx1"/>
          </a:solidFill>
          <a:latin typeface="+mn-lt"/>
          <a:cs typeface="+mn-cs"/>
        </a:defRPr>
      </a:lvl4pPr>
      <a:lvl5pPr marL="1254125" indent="-265113" algn="l" rtl="0" eaLnBrk="0" fontAlgn="base" hangingPunct="0">
        <a:spcBef>
          <a:spcPct val="0"/>
        </a:spcBef>
        <a:spcAft>
          <a:spcPct val="40000"/>
        </a:spcAft>
        <a:buChar char="»"/>
        <a:defRPr sz="2000">
          <a:solidFill>
            <a:schemeClr val="tx1"/>
          </a:solidFill>
          <a:latin typeface="+mn-lt"/>
          <a:cs typeface="+mn-cs"/>
        </a:defRPr>
      </a:lvl5pPr>
      <a:lvl6pPr marL="1711325" indent="-265113" algn="l" rtl="0" fontAlgn="base">
        <a:spcBef>
          <a:spcPct val="0"/>
        </a:spcBef>
        <a:spcAft>
          <a:spcPct val="40000"/>
        </a:spcAft>
        <a:buChar char="»"/>
        <a:defRPr>
          <a:solidFill>
            <a:schemeClr val="tx1"/>
          </a:solidFill>
          <a:latin typeface="+mn-lt"/>
          <a:cs typeface="+mn-cs"/>
        </a:defRPr>
      </a:lvl6pPr>
      <a:lvl7pPr marL="2168525" indent="-265113" algn="l" rtl="0" fontAlgn="base">
        <a:spcBef>
          <a:spcPct val="0"/>
        </a:spcBef>
        <a:spcAft>
          <a:spcPct val="40000"/>
        </a:spcAft>
        <a:buChar char="»"/>
        <a:defRPr>
          <a:solidFill>
            <a:schemeClr val="tx1"/>
          </a:solidFill>
          <a:latin typeface="+mn-lt"/>
          <a:cs typeface="+mn-cs"/>
        </a:defRPr>
      </a:lvl7pPr>
      <a:lvl8pPr marL="2625725" indent="-265113" algn="l" rtl="0" fontAlgn="base">
        <a:spcBef>
          <a:spcPct val="0"/>
        </a:spcBef>
        <a:spcAft>
          <a:spcPct val="40000"/>
        </a:spcAft>
        <a:buChar char="»"/>
        <a:defRPr>
          <a:solidFill>
            <a:schemeClr val="tx1"/>
          </a:solidFill>
          <a:latin typeface="+mn-lt"/>
          <a:cs typeface="+mn-cs"/>
        </a:defRPr>
      </a:lvl8pPr>
      <a:lvl9pPr marL="3082925" indent="-265113" algn="l" rtl="0" fontAlgn="base">
        <a:spcBef>
          <a:spcPct val="0"/>
        </a:spcBef>
        <a:spcAft>
          <a:spcPct val="40000"/>
        </a:spcAft>
        <a:buChar char="»"/>
        <a:defRPr>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10"/>
          <p:cNvSpPr>
            <a:spLocks noGrp="1" noChangeArrowheads="1"/>
          </p:cNvSpPr>
          <p:nvPr>
            <p:ph type="title"/>
          </p:nvPr>
        </p:nvSpPr>
        <p:spPr/>
        <p:txBody>
          <a:bodyPr/>
          <a:lstStyle/>
          <a:p>
            <a:pPr eaLnBrk="1" hangingPunct="1"/>
            <a:r>
              <a:rPr lang="de-DE" sz="2200" b="0" noProof="1"/>
              <a:t>Projektsteckbrief</a:t>
            </a:r>
            <a:br>
              <a:rPr lang="de-DE" sz="2200" b="0" noProof="1"/>
            </a:br>
            <a:r>
              <a:rPr lang="de-DE" sz="2200" b="0" noProof="1"/>
              <a:t>SCM als Data Product</a:t>
            </a:r>
            <a:endParaRPr lang="de-DE" sz="2200" b="0" dirty="0"/>
          </a:p>
        </p:txBody>
      </p:sp>
      <p:sp>
        <p:nvSpPr>
          <p:cNvPr id="5" name="Textfeld 7"/>
          <p:cNvSpPr txBox="1">
            <a:spLocks noChangeArrowheads="1"/>
          </p:cNvSpPr>
          <p:nvPr/>
        </p:nvSpPr>
        <p:spPr bwMode="auto">
          <a:xfrm>
            <a:off x="4051057" y="1158470"/>
            <a:ext cx="4827905" cy="5386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66700" indent="-266700" eaLnBrk="0" hangingPunct="0">
              <a:defRPr sz="1400" b="1">
                <a:solidFill>
                  <a:schemeClr val="tx1"/>
                </a:solidFill>
                <a:latin typeface="Arial" pitchFamily="34" charset="0"/>
                <a:ea typeface="ＭＳ Ｐゴシック" pitchFamily="34" charset="-128"/>
              </a:defRPr>
            </a:lvl1pPr>
            <a:lvl2pPr marL="742950" indent="-285750" eaLnBrk="0" hangingPunct="0">
              <a:defRPr sz="1400" b="1">
                <a:solidFill>
                  <a:schemeClr val="tx1"/>
                </a:solidFill>
                <a:latin typeface="Arial" pitchFamily="34" charset="0"/>
                <a:ea typeface="ＭＳ Ｐゴシック" pitchFamily="34" charset="-128"/>
              </a:defRPr>
            </a:lvl2pPr>
            <a:lvl3pPr marL="1143000" indent="-228600" eaLnBrk="0" hangingPunct="0">
              <a:defRPr sz="1400" b="1">
                <a:solidFill>
                  <a:schemeClr val="tx1"/>
                </a:solidFill>
                <a:latin typeface="Arial" pitchFamily="34" charset="0"/>
                <a:ea typeface="ＭＳ Ｐゴシック" pitchFamily="34" charset="-128"/>
              </a:defRPr>
            </a:lvl3pPr>
            <a:lvl4pPr marL="1600200" indent="-228600" eaLnBrk="0" hangingPunct="0">
              <a:defRPr sz="1400" b="1">
                <a:solidFill>
                  <a:schemeClr val="tx1"/>
                </a:solidFill>
                <a:latin typeface="Arial" pitchFamily="34" charset="0"/>
                <a:ea typeface="ＭＳ Ｐゴシック" pitchFamily="34" charset="-128"/>
              </a:defRPr>
            </a:lvl4pPr>
            <a:lvl5pPr marL="2057400" indent="-228600" eaLnBrk="0" hangingPunct="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marL="285750" indent="-285750">
              <a:spcAft>
                <a:spcPts val="1200"/>
              </a:spcAft>
              <a:buFont typeface="Symbol" panose="05050102010706020507" pitchFamily="18" charset="2"/>
              <a:buChar char="-"/>
            </a:pPr>
            <a:r>
              <a:rPr lang="de-DE" sz="1100" b="0" dirty="0"/>
              <a:t>Projektleiter: Prof. Dr. Christian Decker</a:t>
            </a:r>
          </a:p>
          <a:p>
            <a:pPr marL="285750" indent="-285750">
              <a:spcAft>
                <a:spcPts val="1200"/>
              </a:spcAft>
              <a:buFont typeface="Symbol" panose="05050102010706020507" pitchFamily="18" charset="2"/>
              <a:buChar char="-"/>
            </a:pPr>
            <a:r>
              <a:rPr lang="de-DE" sz="1100" b="0" dirty="0"/>
              <a:t>Forschungsgruppe: Service Computing</a:t>
            </a:r>
          </a:p>
          <a:p>
            <a:pPr marL="285750" indent="-285750">
              <a:spcAft>
                <a:spcPts val="1200"/>
              </a:spcAft>
              <a:buFont typeface="Symbol" panose="05050102010706020507" pitchFamily="18" charset="2"/>
              <a:buChar char="-"/>
            </a:pPr>
            <a:r>
              <a:rPr lang="de-DE" sz="1100" b="0" dirty="0"/>
              <a:t>Kontext: Der Studiengang Services Computing (SCM) ist ein Studiengang für die wissenschaftliche und technische Ausbildung im Bereich der Digitalisierung. Für die verschiedenen Zielgruppen des Studiengangs bieten die aktuellen Informationsinstrumente nur passive Informationen oder sind Old-paper Style. Dies soll durch den Einsatz neuer technologischen Innovationen verbessert werden.</a:t>
            </a:r>
          </a:p>
          <a:p>
            <a:pPr marL="285750" indent="-285750">
              <a:spcAft>
                <a:spcPts val="1200"/>
              </a:spcAft>
              <a:buFont typeface="Symbol" panose="05050102010706020507" pitchFamily="18" charset="2"/>
              <a:buChar char="-"/>
            </a:pPr>
            <a:r>
              <a:rPr lang="de-DE" sz="1100" b="0" dirty="0"/>
              <a:t>Projektziel: Der Studiengang SCM als Data </a:t>
            </a:r>
            <a:r>
              <a:rPr lang="de-DE" sz="1100" b="0" dirty="0" err="1" smtClean="0"/>
              <a:t>Product</a:t>
            </a:r>
            <a:r>
              <a:rPr lang="de-DE" sz="1100" b="0" dirty="0" smtClean="0"/>
              <a:t> soll mehr </a:t>
            </a:r>
            <a:r>
              <a:rPr lang="de-DE" sz="1100" b="0" dirty="0" smtClean="0"/>
              <a:t>Datenintelligenz verwenden, </a:t>
            </a:r>
            <a:r>
              <a:rPr lang="de-DE" sz="1100" b="0" dirty="0" smtClean="0"/>
              <a:t>um passgenaue und wertvolle Informationen schneller und präziser den Zielgruppen zur Verfügung zu stellen. </a:t>
            </a:r>
          </a:p>
          <a:p>
            <a:pPr marL="285750" indent="-285750">
              <a:spcAft>
                <a:spcPts val="1200"/>
              </a:spcAft>
              <a:buFont typeface="Symbol" panose="05050102010706020507" pitchFamily="18" charset="2"/>
              <a:buChar char="-"/>
            </a:pPr>
            <a:r>
              <a:rPr lang="de-DE" sz="1100" b="0" dirty="0" smtClean="0"/>
              <a:t>Methoden: Eine State-</a:t>
            </a:r>
            <a:r>
              <a:rPr lang="de-DE" sz="1100" b="0" dirty="0" err="1" smtClean="0"/>
              <a:t>of</a:t>
            </a:r>
            <a:r>
              <a:rPr lang="de-DE" sz="1100" b="0" dirty="0" smtClean="0"/>
              <a:t>-</a:t>
            </a:r>
            <a:r>
              <a:rPr lang="de-DE" sz="1100" b="0" dirty="0" err="1" smtClean="0"/>
              <a:t>the</a:t>
            </a:r>
            <a:r>
              <a:rPr lang="de-DE" sz="1100" b="0" dirty="0" smtClean="0"/>
              <a:t> Art Analyse des Studiengangs SCM via Customer Journey erstellen, Review aktueller Instrumente, sowie Umfragen zu typischen Problemsituationen. Nutzung der Ergebnisse für ein SCM Service </a:t>
            </a:r>
            <a:r>
              <a:rPr lang="de-DE" sz="1100" b="0" dirty="0" err="1" smtClean="0"/>
              <a:t>Blueprint</a:t>
            </a:r>
            <a:r>
              <a:rPr lang="de-DE" sz="1100" b="0" dirty="0" smtClean="0"/>
              <a:t>. Entwicklung und Einsatz technologischer Innovationen, Roll-Out dieser Entwicklungen, Auswertung der Ergebnisse.</a:t>
            </a:r>
          </a:p>
          <a:p>
            <a:pPr marL="285750" indent="-285750">
              <a:spcAft>
                <a:spcPts val="1200"/>
              </a:spcAft>
              <a:buFont typeface="Symbol" panose="05050102010706020507" pitchFamily="18" charset="2"/>
              <a:buChar char="-"/>
            </a:pPr>
            <a:r>
              <a:rPr lang="de-DE" sz="1100" b="0" dirty="0" smtClean="0"/>
              <a:t>Ergebnisse</a:t>
            </a:r>
            <a:r>
              <a:rPr lang="de-DE" sz="1100" b="0" dirty="0"/>
              <a:t>: </a:t>
            </a:r>
            <a:r>
              <a:rPr lang="de-DE" sz="1100" b="0" dirty="0" smtClean="0"/>
              <a:t>State-</a:t>
            </a:r>
            <a:r>
              <a:rPr lang="de-DE" sz="1100" b="0" dirty="0" err="1" smtClean="0"/>
              <a:t>of</a:t>
            </a:r>
            <a:r>
              <a:rPr lang="de-DE" sz="1100" b="0" dirty="0" smtClean="0"/>
              <a:t>-</a:t>
            </a:r>
            <a:r>
              <a:rPr lang="de-DE" sz="1100" b="0" dirty="0" err="1" smtClean="0"/>
              <a:t>the</a:t>
            </a:r>
            <a:r>
              <a:rPr lang="de-DE" sz="1100" b="0" dirty="0" smtClean="0"/>
              <a:t> </a:t>
            </a:r>
            <a:r>
              <a:rPr lang="de-DE" sz="1100" b="0" dirty="0"/>
              <a:t>Art Analyse </a:t>
            </a:r>
            <a:r>
              <a:rPr lang="de-DE" sz="1100" b="0" dirty="0" smtClean="0"/>
              <a:t>sowie die technische Realisierung eines </a:t>
            </a:r>
            <a:r>
              <a:rPr lang="de-DE" sz="1100" b="0" dirty="0" smtClean="0"/>
              <a:t>Data Product</a:t>
            </a:r>
            <a:r>
              <a:rPr lang="de-DE" sz="1100" b="0" dirty="0" smtClean="0"/>
              <a:t>s für das SCM.</a:t>
            </a:r>
          </a:p>
          <a:p>
            <a:pPr marL="285750" indent="-285750">
              <a:spcAft>
                <a:spcPts val="1200"/>
              </a:spcAft>
              <a:buFont typeface="Symbol" panose="05050102010706020507" pitchFamily="18" charset="2"/>
              <a:buChar char="-"/>
            </a:pPr>
            <a:r>
              <a:rPr lang="de-DE" sz="1100" b="0" dirty="0" smtClean="0"/>
              <a:t>Transfer</a:t>
            </a:r>
            <a:r>
              <a:rPr lang="de-DE" sz="1100" b="0" dirty="0"/>
              <a:t>: Roll-out der Entwicklung und </a:t>
            </a:r>
            <a:r>
              <a:rPr lang="de-DE" sz="1100" b="0" dirty="0" smtClean="0"/>
              <a:t>Validierung </a:t>
            </a:r>
            <a:r>
              <a:rPr lang="de-DE" sz="1100" b="0" dirty="0"/>
              <a:t>der Ergebnisse. Vorstellung der Ergebnisse bei der </a:t>
            </a:r>
            <a:r>
              <a:rPr lang="de-DE" sz="1100" dirty="0" smtClean="0"/>
              <a:t>nextcc17</a:t>
            </a:r>
            <a:r>
              <a:rPr lang="de-DE" sz="1100" b="0" dirty="0" smtClean="0"/>
              <a:t> und </a:t>
            </a:r>
            <a:r>
              <a:rPr lang="de-DE" sz="1100" dirty="0" smtClean="0"/>
              <a:t>DEC17</a:t>
            </a:r>
            <a:r>
              <a:rPr lang="de-DE" sz="1100" b="0" dirty="0" smtClean="0"/>
              <a:t> Konferenz</a:t>
            </a:r>
            <a:r>
              <a:rPr lang="de-DE" sz="1100" b="0" dirty="0"/>
              <a:t>.</a:t>
            </a:r>
          </a:p>
          <a:p>
            <a:pPr marL="285750" indent="-285750">
              <a:spcAft>
                <a:spcPts val="1200"/>
              </a:spcAft>
              <a:buFont typeface="Symbol" panose="05050102010706020507" pitchFamily="18" charset="2"/>
              <a:buChar char="-"/>
            </a:pPr>
            <a:endParaRPr lang="de-DE" sz="1100" b="0" dirty="0"/>
          </a:p>
          <a:p>
            <a:pPr marL="0" indent="0">
              <a:spcAft>
                <a:spcPts val="1200"/>
              </a:spcAft>
            </a:pPr>
            <a:endParaRPr lang="de-DE" sz="1100" b="0" dirty="0"/>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81210" y="2039716"/>
            <a:ext cx="5287481" cy="3524987"/>
          </a:xfrm>
          <a:prstGeom prst="rect">
            <a:avLst/>
          </a:prstGeom>
        </p:spPr>
      </p:pic>
    </p:spTree>
    <p:extLst>
      <p:ext uri="{BB962C8B-B14F-4D97-AF65-F5344CB8AC3E}">
        <p14:creationId xmlns:p14="http://schemas.microsoft.com/office/powerpoint/2010/main" val="2325233235"/>
      </p:ext>
    </p:extLst>
  </p:cSld>
  <p:clrMapOvr>
    <a:masterClrMapping/>
  </p:clrMapOvr>
  <p:transition/>
</p:sld>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177</Words>
  <Application>Microsoft Office PowerPoint</Application>
  <PresentationFormat>Bildschirmpräsentation (4:3)</PresentationFormat>
  <Paragraphs>9</Paragraphs>
  <Slides>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ＭＳ Ｐゴシック</vt:lpstr>
      <vt:lpstr>Arial</vt:lpstr>
      <vt:lpstr>Symbol</vt:lpstr>
      <vt:lpstr>Wingdings</vt:lpstr>
      <vt:lpstr>Standarddesign</vt:lpstr>
      <vt:lpstr>Projektsteckbrief SCM als Data Product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Alexander Rossmann</dc:creator>
  <dc:description>PresentationLoad.com</dc:description>
  <cp:lastModifiedBy>Business</cp:lastModifiedBy>
  <cp:revision>273</cp:revision>
  <dcterms:created xsi:type="dcterms:W3CDTF">2007-11-27T23:54:21Z</dcterms:created>
  <dcterms:modified xsi:type="dcterms:W3CDTF">2016-11-07T16:25:26Z</dcterms:modified>
</cp:coreProperties>
</file>