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8" autoAdjust="0"/>
    <p:restoredTop sz="94660"/>
  </p:normalViewPr>
  <p:slideViewPr>
    <p:cSldViewPr snapToGrid="0">
      <p:cViewPr varScale="1">
        <p:scale>
          <a:sx n="87" d="100"/>
          <a:sy n="87" d="100"/>
        </p:scale>
        <p:origin x="75" y="5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FD9C5-1BA4-E527-F30F-625A12A8E6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209CF2-3332-3262-3965-9FA3C75542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F7A51F-3484-538D-5666-AF218EBEC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093AB-2F3E-4E66-B952-698EAFF19831}" type="datetimeFigureOut">
              <a:rPr lang="en-CA" smtClean="0"/>
              <a:t>2023-10-02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74429D-B0E9-7BDE-F4A8-68B98F724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5AC0DA-16D6-E7DE-FC52-8679D4416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A5BEA-1824-457E-A87C-4C5EFF37B52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2473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0F293-C09F-30D3-6102-4D607341C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8F06D8-6016-1D97-2927-8BB78B327D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4F1139-D62C-1CC2-3453-C77A55527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093AB-2F3E-4E66-B952-698EAFF19831}" type="datetimeFigureOut">
              <a:rPr lang="en-CA" smtClean="0"/>
              <a:t>2023-10-02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BC6214-5F9E-3DCC-DD80-7B38D24C6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69DC60-1FEA-989B-5A44-C6292289C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A5BEA-1824-457E-A87C-4C5EFF37B52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52002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E01F08-0F66-558D-3803-04170BF1D1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5E2147-0B2A-433F-10D1-239DD44E87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437953-3D48-CBC2-1044-8A8E81B79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093AB-2F3E-4E66-B952-698EAFF19831}" type="datetimeFigureOut">
              <a:rPr lang="en-CA" smtClean="0"/>
              <a:t>2023-10-02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602B5B-FF6F-F390-CA6F-36F28D527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851BCB-0120-8EFC-D9A4-C9E225C31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A5BEA-1824-457E-A87C-4C5EFF37B52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00049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22530-8276-A408-2A65-C0B46D03A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11BD4A-3B02-799B-42AC-FDBAC0F797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FA1D1D-5812-1B69-F8F0-F11A2AE4B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093AB-2F3E-4E66-B952-698EAFF19831}" type="datetimeFigureOut">
              <a:rPr lang="en-CA" smtClean="0"/>
              <a:t>2023-10-02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912161-3438-7C18-DBD1-508AD58EF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4EF6F3-C9F2-A23F-B94F-E81580410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A5BEA-1824-457E-A87C-4C5EFF37B52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65661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0D4F7-13F2-3E71-1020-8952A92D2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2DB390-2690-B370-10F4-64B2D5D7E7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0722F1-7FA3-C589-81A1-47D25EC52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093AB-2F3E-4E66-B952-698EAFF19831}" type="datetimeFigureOut">
              <a:rPr lang="en-CA" smtClean="0"/>
              <a:t>2023-10-02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FC4178-2F8C-B740-FFF1-EA9D6BEBE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EE5916-BE68-093F-77C4-64EDAD086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A5BEA-1824-457E-A87C-4C5EFF37B52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10914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B9B14-B970-8250-E254-33F3FB971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C3230-739F-4589-EAF9-CAF5B84E43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7E615D-7B63-EB77-F806-BA2F31F2EF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5F3CF3-3843-A8D8-0AB0-9FB8A68C0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093AB-2F3E-4E66-B952-698EAFF19831}" type="datetimeFigureOut">
              <a:rPr lang="en-CA" smtClean="0"/>
              <a:t>2023-10-02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58CBDF-6E63-A926-274E-9701402AD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F90ADD-BEB7-22D8-6018-E25257584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A5BEA-1824-457E-A87C-4C5EFF37B52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36759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6B232-2317-E141-9EA9-DD2B631AD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EAE223-B726-C428-F5C2-54691311AC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C22D13-EBB2-5AA5-8E81-9CBC6EEA65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E85310-EB8D-92F2-9AF1-F3C2145B99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E9FE8F-C11F-5D38-49F6-19ABEC12CC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1FDCE9-7494-B4D7-379D-884A21AFC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093AB-2F3E-4E66-B952-698EAFF19831}" type="datetimeFigureOut">
              <a:rPr lang="en-CA" smtClean="0"/>
              <a:t>2023-10-02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11FF75-2E41-AAE2-BD70-24132B7FD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65928E-5AFF-2E7C-801A-884A168C3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A5BEA-1824-457E-A87C-4C5EFF37B52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6060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558A2-64A3-66D9-FC5B-129B36256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40CEEF-4C13-45AE-EE51-9B353E8F0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093AB-2F3E-4E66-B952-698EAFF19831}" type="datetimeFigureOut">
              <a:rPr lang="en-CA" smtClean="0"/>
              <a:t>2023-10-02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2914E9-3650-5598-4164-F9F85D588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7E1661-ADCF-3F2C-780E-7EAE00D14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A5BEA-1824-457E-A87C-4C5EFF37B52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17519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42FACB-72AF-D0F1-4C1D-2EDDB6A5F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093AB-2F3E-4E66-B952-698EAFF19831}" type="datetimeFigureOut">
              <a:rPr lang="en-CA" smtClean="0"/>
              <a:t>2023-10-02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4E2F45-AA61-21AD-C4F3-CFF220371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E01E9F-B3CD-E7ED-1E39-E533CCC70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A5BEA-1824-457E-A87C-4C5EFF37B52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65490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90AE4-7657-E8D8-23F4-42CD3CD67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57AFF3-637B-B45C-2436-C801559D34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622EB9-8425-834E-9CB7-873A8A43F4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64C1A5-0729-EB31-3DEF-8F35EDAC7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093AB-2F3E-4E66-B952-698EAFF19831}" type="datetimeFigureOut">
              <a:rPr lang="en-CA" smtClean="0"/>
              <a:t>2023-10-02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494C29-54CA-F328-E676-0BDD07665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BEB18D-7C20-7648-04B8-F4B0B337E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A5BEA-1824-457E-A87C-4C5EFF37B52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52357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188E5-B971-46C9-5427-60D08C782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1A5102-92C3-CFC3-A136-EC7E067C0A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4E6D17-38A3-6565-FD64-A9731FF230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BFB961-B855-F3A8-ACB3-BF4B97384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093AB-2F3E-4E66-B952-698EAFF19831}" type="datetimeFigureOut">
              <a:rPr lang="en-CA" smtClean="0"/>
              <a:t>2023-10-02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7E4CB9-3B9C-2BE4-838E-1390F643E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9FBB54-FD08-1998-9014-345964253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A5BEA-1824-457E-A87C-4C5EFF37B52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58730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A45893-50FF-E93C-BA60-CF84B201E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F61A52-014C-9031-1532-4FA5454975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946AEB-64D2-19ED-432E-B734B686B1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2093AB-2F3E-4E66-B952-698EAFF19831}" type="datetimeFigureOut">
              <a:rPr lang="en-CA" smtClean="0"/>
              <a:t>2023-10-02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20EF62-4345-0CE2-89BC-9B38DCDBA7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18CC7E-1DDD-0F03-FE62-8BF4F6F8A9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4A5BEA-1824-457E-A87C-4C5EFF37B52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57874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G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B1522-9D17-341F-BC86-92CC05B2BC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err="1"/>
              <a:t>ClotheStation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810B21-9C96-A545-A3EE-0A6587FD5E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241354"/>
          </a:xfrm>
        </p:spPr>
        <p:txBody>
          <a:bodyPr>
            <a:normAutofit lnSpcReduction="10000"/>
          </a:bodyPr>
          <a:lstStyle/>
          <a:p>
            <a:r>
              <a:rPr lang="en-CA" sz="3200" dirty="0"/>
              <a:t>E-Commerce</a:t>
            </a:r>
          </a:p>
          <a:p>
            <a:r>
              <a:rPr lang="en-CA" dirty="0"/>
              <a:t>Collaborative Project by:</a:t>
            </a:r>
          </a:p>
          <a:p>
            <a:r>
              <a:rPr lang="en-CA" dirty="0"/>
              <a:t>Carlos, Fabian, Abe, Chris, and Sam</a:t>
            </a:r>
          </a:p>
          <a:p>
            <a:endParaRPr lang="en-CA" dirty="0"/>
          </a:p>
          <a:p>
            <a:r>
              <a:rPr lang="en-CA" dirty="0"/>
              <a:t>Group1</a:t>
            </a:r>
          </a:p>
        </p:txBody>
      </p:sp>
    </p:spTree>
    <p:extLst>
      <p:ext uri="{BB962C8B-B14F-4D97-AF65-F5344CB8AC3E}">
        <p14:creationId xmlns:p14="http://schemas.microsoft.com/office/powerpoint/2010/main" val="3820687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EDD8D-1465-ADD0-EA98-CF08ED005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A8F1F5-917A-70F1-4B55-6FABDC58C2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B343FE-A605-2245-1CEA-E35D48A716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76" y="-18789"/>
            <a:ext cx="121566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78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13A68-271C-FDA3-18DD-B2AD17FD7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Initial Plan – mind mapping with Whimsical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B6B8A11-ED8C-9B52-7092-2635F89045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9734" y="1825625"/>
            <a:ext cx="7392531" cy="4351338"/>
          </a:xfrm>
        </p:spPr>
      </p:pic>
    </p:spTree>
    <p:extLst>
      <p:ext uri="{BB962C8B-B14F-4D97-AF65-F5344CB8AC3E}">
        <p14:creationId xmlns:p14="http://schemas.microsoft.com/office/powerpoint/2010/main" val="306979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E1C9D-AEF7-4F6C-370C-D3D9CCD48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Initial Wire-Frames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BF856DC-47BB-C85A-0AD5-F703FF4ACF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6600" y="281499"/>
            <a:ext cx="1808967" cy="629500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A6B4399-AEA8-264A-467A-E1B3E6F4EB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6518" y="1357163"/>
            <a:ext cx="2298963" cy="50323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BB18D55-3D4B-E797-8902-E2B63B9F34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455" y="1690688"/>
            <a:ext cx="1642690" cy="4528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871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4CDCB-F6D8-8552-D97E-CED2E34B9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Kanban at the start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F2F890D-F103-2EE9-11EF-BC4B4B54F2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634" y="1825625"/>
            <a:ext cx="9834731" cy="4351338"/>
          </a:xfrm>
        </p:spPr>
      </p:pic>
    </p:spTree>
    <p:extLst>
      <p:ext uri="{BB962C8B-B14F-4D97-AF65-F5344CB8AC3E}">
        <p14:creationId xmlns:p14="http://schemas.microsoft.com/office/powerpoint/2010/main" val="2280940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C5F39-BF00-44FC-6201-448CF35AF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Kanban at finish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B56D763-B2EC-F927-7DB3-3AEE80E615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5483" y="1825625"/>
            <a:ext cx="9001033" cy="4351338"/>
          </a:xfrm>
        </p:spPr>
      </p:pic>
    </p:spTree>
    <p:extLst>
      <p:ext uri="{BB962C8B-B14F-4D97-AF65-F5344CB8AC3E}">
        <p14:creationId xmlns:p14="http://schemas.microsoft.com/office/powerpoint/2010/main" val="2891524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E9B44-EBB4-68F3-0A9C-DA7A1AD1F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Our App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00B9049-0172-3B38-BD20-2046A6A476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1748" y="1452587"/>
            <a:ext cx="7713269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D3F08B2-AF97-F7E3-193A-7662A2A88F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7781" y="4516394"/>
            <a:ext cx="6935242" cy="231072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85917F2-76C2-B70C-D5D1-8F51CD2C01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521" y="1474896"/>
            <a:ext cx="1903057" cy="474674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7DE334D-214E-114B-6F59-249994EA42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9869" y="1002854"/>
            <a:ext cx="2313154" cy="161899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C857081-AC1D-3588-3D5F-2E9308EBC2C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9869" y="2799174"/>
            <a:ext cx="2313154" cy="1885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3824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F5CA4-725B-F4CA-78FA-AF5378EDE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Our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10344-40BE-C7F3-3EE6-834848B108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Along the way of coding and developing the app, we face the following challenges, and this is how we overcame them:</a:t>
            </a:r>
          </a:p>
          <a:p>
            <a:pPr lvl="1"/>
            <a:r>
              <a:rPr lang="en-CA" dirty="0"/>
              <a:t>…</a:t>
            </a:r>
          </a:p>
          <a:p>
            <a:pPr lvl="1"/>
            <a:r>
              <a:rPr lang="en-CA" dirty="0"/>
              <a:t>&lt;add your note here (pick one or two main challenges to talk about)&gt;</a:t>
            </a:r>
          </a:p>
        </p:txBody>
      </p:sp>
    </p:spTree>
    <p:extLst>
      <p:ext uri="{BB962C8B-B14F-4D97-AF65-F5344CB8AC3E}">
        <p14:creationId xmlns:p14="http://schemas.microsoft.com/office/powerpoint/2010/main" val="40618532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78</Words>
  <Application>Microsoft Office PowerPoint</Application>
  <PresentationFormat>Widescreen</PresentationFormat>
  <Paragraphs>15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ClotheStation</vt:lpstr>
      <vt:lpstr>PowerPoint Presentation</vt:lpstr>
      <vt:lpstr>Initial Plan – mind mapping with Whimsical</vt:lpstr>
      <vt:lpstr>Initial Wire-Frames</vt:lpstr>
      <vt:lpstr>Kanban at the start</vt:lpstr>
      <vt:lpstr>Kanban at finish</vt:lpstr>
      <vt:lpstr>Our App</vt:lpstr>
      <vt:lpstr>Our Challenges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ClotheStation</dc:title>
  <dc:creator>Sam Azimi</dc:creator>
  <cp:lastModifiedBy>Sam Azimi</cp:lastModifiedBy>
  <cp:revision>2</cp:revision>
  <dcterms:created xsi:type="dcterms:W3CDTF">2023-10-02T14:12:08Z</dcterms:created>
  <dcterms:modified xsi:type="dcterms:W3CDTF">2023-10-02T14:29:27Z</dcterms:modified>
</cp:coreProperties>
</file>