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6" r:id="rId3"/>
    <p:sldId id="267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3F6F6-8BFB-4A88-B981-8DB2EE5570D9}" type="datetimeFigureOut">
              <a:rPr lang="fr-FR" smtClean="0"/>
              <a:t>17/10/2020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24DD9-03C6-48E2-9222-C6C9AB8A34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4398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3F6F6-8BFB-4A88-B981-8DB2EE5570D9}" type="datetimeFigureOut">
              <a:rPr lang="fr-FR" smtClean="0"/>
              <a:t>17/10/2020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24DD9-03C6-48E2-9222-C6C9AB8A34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1670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3F6F6-8BFB-4A88-B981-8DB2EE5570D9}" type="datetimeFigureOut">
              <a:rPr lang="fr-FR" smtClean="0"/>
              <a:t>17/10/2020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24DD9-03C6-48E2-9222-C6C9AB8A3402}" type="slidenum">
              <a:rPr lang="fr-FR" smtClean="0"/>
              <a:t>‹N°›</a:t>
            </a:fld>
            <a:endParaRPr lang="fr-F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781381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3F6F6-8BFB-4A88-B981-8DB2EE5570D9}" type="datetimeFigureOut">
              <a:rPr lang="fr-FR" smtClean="0"/>
              <a:t>17/10/2020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24DD9-03C6-48E2-9222-C6C9AB8A34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43669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3F6F6-8BFB-4A88-B981-8DB2EE5570D9}" type="datetimeFigureOut">
              <a:rPr lang="fr-FR" smtClean="0"/>
              <a:t>17/10/2020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24DD9-03C6-48E2-9222-C6C9AB8A3402}" type="slidenum">
              <a:rPr lang="fr-FR" smtClean="0"/>
              <a:t>‹N°›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332383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3F6F6-8BFB-4A88-B981-8DB2EE5570D9}" type="datetimeFigureOut">
              <a:rPr lang="fr-FR" smtClean="0"/>
              <a:t>17/10/2020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24DD9-03C6-48E2-9222-C6C9AB8A34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19671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3F6F6-8BFB-4A88-B981-8DB2EE5570D9}" type="datetimeFigureOut">
              <a:rPr lang="fr-FR" smtClean="0"/>
              <a:t>17/10/2020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24DD9-03C6-48E2-9222-C6C9AB8A34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97324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3F6F6-8BFB-4A88-B981-8DB2EE5570D9}" type="datetimeFigureOut">
              <a:rPr lang="fr-FR" smtClean="0"/>
              <a:t>17/10/2020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24DD9-03C6-48E2-9222-C6C9AB8A34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3298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3F6F6-8BFB-4A88-B981-8DB2EE5570D9}" type="datetimeFigureOut">
              <a:rPr lang="fr-FR" smtClean="0"/>
              <a:t>17/10/2020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24DD9-03C6-48E2-9222-C6C9AB8A34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509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3F6F6-8BFB-4A88-B981-8DB2EE5570D9}" type="datetimeFigureOut">
              <a:rPr lang="fr-FR" smtClean="0"/>
              <a:t>17/10/2020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24DD9-03C6-48E2-9222-C6C9AB8A34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2985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3F6F6-8BFB-4A88-B981-8DB2EE5570D9}" type="datetimeFigureOut">
              <a:rPr lang="fr-FR" smtClean="0"/>
              <a:t>17/10/2020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24DD9-03C6-48E2-9222-C6C9AB8A34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4889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3F6F6-8BFB-4A88-B981-8DB2EE5570D9}" type="datetimeFigureOut">
              <a:rPr lang="fr-FR" smtClean="0"/>
              <a:t>17/10/2020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24DD9-03C6-48E2-9222-C6C9AB8A34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8543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3F6F6-8BFB-4A88-B981-8DB2EE5570D9}" type="datetimeFigureOut">
              <a:rPr lang="fr-FR" smtClean="0"/>
              <a:t>17/10/2020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24DD9-03C6-48E2-9222-C6C9AB8A34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5401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3F6F6-8BFB-4A88-B981-8DB2EE5570D9}" type="datetimeFigureOut">
              <a:rPr lang="fr-FR" smtClean="0"/>
              <a:t>17/10/2020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24DD9-03C6-48E2-9222-C6C9AB8A34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2187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3F6F6-8BFB-4A88-B981-8DB2EE5570D9}" type="datetimeFigureOut">
              <a:rPr lang="fr-FR" smtClean="0"/>
              <a:t>17/10/2020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24DD9-03C6-48E2-9222-C6C9AB8A34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1974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3F6F6-8BFB-4A88-B981-8DB2EE5570D9}" type="datetimeFigureOut">
              <a:rPr lang="fr-FR" smtClean="0"/>
              <a:t>17/10/2020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24DD9-03C6-48E2-9222-C6C9AB8A34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0259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C3F6F6-8BFB-4A88-B981-8DB2EE5570D9}" type="datetimeFigureOut">
              <a:rPr lang="fr-FR" smtClean="0"/>
              <a:t>17/10/2020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2324DD9-03C6-48E2-9222-C6C9AB8A34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0617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1C77CB7A-E163-4F82-9C8B-FA1D33486BA5}"/>
              </a:ext>
            </a:extLst>
          </p:cNvPr>
          <p:cNvSpPr txBox="1"/>
          <p:nvPr/>
        </p:nvSpPr>
        <p:spPr>
          <a:xfrm>
            <a:off x="2320119" y="1801504"/>
            <a:ext cx="5349923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chemeClr val="accent2">
                    <a:lumMod val="50000"/>
                  </a:schemeClr>
                </a:solidFill>
              </a:rPr>
              <a:t>GREEN PLATFORM</a:t>
            </a:r>
          </a:p>
          <a:p>
            <a:endParaRPr lang="fr-FR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fr-FR" dirty="0" err="1">
                <a:solidFill>
                  <a:schemeClr val="accent2">
                    <a:lumMod val="50000"/>
                  </a:schemeClr>
                </a:solidFill>
              </a:rPr>
              <a:t>Purpose</a:t>
            </a:r>
            <a:r>
              <a:rPr lang="fr-FR" dirty="0">
                <a:solidFill>
                  <a:schemeClr val="accent2">
                    <a:lumMod val="50000"/>
                  </a:schemeClr>
                </a:solidFill>
              </a:rPr>
              <a:t> : </a:t>
            </a:r>
            <a:r>
              <a:rPr lang="fr-FR" i="1" dirty="0" err="1">
                <a:solidFill>
                  <a:schemeClr val="accent2">
                    <a:lumMod val="50000"/>
                  </a:schemeClr>
                </a:solidFill>
              </a:rPr>
              <a:t>develop</a:t>
            </a:r>
            <a:r>
              <a:rPr lang="fr-FR" i="1" dirty="0">
                <a:solidFill>
                  <a:schemeClr val="accent2">
                    <a:lumMod val="50000"/>
                  </a:schemeClr>
                </a:solidFill>
              </a:rPr>
              <a:t> an app to </a:t>
            </a:r>
            <a:r>
              <a:rPr lang="fr-FR" i="1" dirty="0" err="1">
                <a:solidFill>
                  <a:schemeClr val="accent2">
                    <a:lumMod val="50000"/>
                  </a:schemeClr>
                </a:solidFill>
              </a:rPr>
              <a:t>aggregate</a:t>
            </a:r>
            <a:r>
              <a:rPr lang="fr-FR" i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fr-FR" i="1" dirty="0" err="1">
                <a:solidFill>
                  <a:schemeClr val="accent2">
                    <a:lumMod val="50000"/>
                  </a:schemeClr>
                </a:solidFill>
              </a:rPr>
              <a:t>ecofriendly</a:t>
            </a:r>
            <a:r>
              <a:rPr lang="fr-FR" i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fr-FR" i="1" dirty="0" err="1">
                <a:solidFill>
                  <a:schemeClr val="accent2">
                    <a:lumMod val="50000"/>
                  </a:schemeClr>
                </a:solidFill>
              </a:rPr>
              <a:t>products</a:t>
            </a:r>
            <a:r>
              <a:rPr lang="fr-FR" i="1" dirty="0">
                <a:solidFill>
                  <a:schemeClr val="accent2">
                    <a:lumMod val="50000"/>
                  </a:schemeClr>
                </a:solidFill>
              </a:rPr>
              <a:t> in Hong Kong </a:t>
            </a:r>
            <a:r>
              <a:rPr lang="fr-FR" i="1" dirty="0" err="1">
                <a:solidFill>
                  <a:schemeClr val="accent2">
                    <a:lumMod val="50000"/>
                  </a:schemeClr>
                </a:solidFill>
              </a:rPr>
              <a:t>with</a:t>
            </a:r>
            <a:r>
              <a:rPr lang="fr-FR" i="1" dirty="0">
                <a:solidFill>
                  <a:schemeClr val="accent2">
                    <a:lumMod val="50000"/>
                  </a:schemeClr>
                </a:solidFill>
              </a:rPr>
              <a:t> cool user </a:t>
            </a:r>
            <a:r>
              <a:rPr lang="fr-FR" i="1" dirty="0" err="1">
                <a:solidFill>
                  <a:schemeClr val="accent2">
                    <a:lumMod val="50000"/>
                  </a:schemeClr>
                </a:solidFill>
              </a:rPr>
              <a:t>experience</a:t>
            </a:r>
            <a:endParaRPr lang="fr-FR" i="1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fr-FR" i="1" dirty="0">
                <a:solidFill>
                  <a:schemeClr val="accent2">
                    <a:lumMod val="50000"/>
                  </a:schemeClr>
                </a:solidFill>
              </a:rPr>
              <a:t>Revenue : </a:t>
            </a:r>
            <a:r>
              <a:rPr lang="fr-FR" i="1" dirty="0" err="1">
                <a:solidFill>
                  <a:schemeClr val="accent2">
                    <a:lumMod val="50000"/>
                  </a:schemeClr>
                </a:solidFill>
              </a:rPr>
              <a:t>Advertisement</a:t>
            </a:r>
            <a:r>
              <a:rPr lang="fr-FR" i="1" dirty="0">
                <a:solidFill>
                  <a:schemeClr val="accent2">
                    <a:lumMod val="50000"/>
                  </a:schemeClr>
                </a:solidFill>
              </a:rPr>
              <a:t>, Services for shops</a:t>
            </a:r>
          </a:p>
        </p:txBody>
      </p:sp>
    </p:spTree>
    <p:extLst>
      <p:ext uri="{BB962C8B-B14F-4D97-AF65-F5344CB8AC3E}">
        <p14:creationId xmlns:p14="http://schemas.microsoft.com/office/powerpoint/2010/main" val="42113794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5B1BE97-60D8-4FDB-8056-9C81DB9284B4}"/>
              </a:ext>
            </a:extLst>
          </p:cNvPr>
          <p:cNvSpPr/>
          <p:nvPr/>
        </p:nvSpPr>
        <p:spPr>
          <a:xfrm>
            <a:off x="1160060" y="668740"/>
            <a:ext cx="3179928" cy="51179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 : avec coins rognés en haut 6">
            <a:extLst>
              <a:ext uri="{FF2B5EF4-FFF2-40B4-BE49-F238E27FC236}">
                <a16:creationId xmlns:a16="http://schemas.microsoft.com/office/drawing/2014/main" id="{47AC48F4-EA8D-42FB-AEA2-57BAF2DAE8CC}"/>
              </a:ext>
            </a:extLst>
          </p:cNvPr>
          <p:cNvSpPr/>
          <p:nvPr/>
        </p:nvSpPr>
        <p:spPr>
          <a:xfrm rot="10800000">
            <a:off x="3914320" y="861059"/>
            <a:ext cx="230234" cy="182881"/>
          </a:xfrm>
          <a:prstGeom prst="snip2Same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600" dirty="0"/>
          </a:p>
        </p:txBody>
      </p:sp>
      <p:sp>
        <p:nvSpPr>
          <p:cNvPr id="8" name="Arc plein 7">
            <a:extLst>
              <a:ext uri="{FF2B5EF4-FFF2-40B4-BE49-F238E27FC236}">
                <a16:creationId xmlns:a16="http://schemas.microsoft.com/office/drawing/2014/main" id="{FEB4A979-0D87-441C-B195-275E1CFA7054}"/>
              </a:ext>
            </a:extLst>
          </p:cNvPr>
          <p:cNvSpPr/>
          <p:nvPr/>
        </p:nvSpPr>
        <p:spPr>
          <a:xfrm>
            <a:off x="3979960" y="783776"/>
            <a:ext cx="104939" cy="154566"/>
          </a:xfrm>
          <a:prstGeom prst="blockArc">
            <a:avLst>
              <a:gd name="adj1" fmla="val 10800000"/>
              <a:gd name="adj2" fmla="val 0"/>
              <a:gd name="adj3" fmla="val 91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20DA7F00-C9A8-48E1-AB2F-2253B4636340}"/>
              </a:ext>
            </a:extLst>
          </p:cNvPr>
          <p:cNvSpPr txBox="1"/>
          <p:nvPr/>
        </p:nvSpPr>
        <p:spPr>
          <a:xfrm>
            <a:off x="5555343" y="0"/>
            <a:ext cx="30334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err="1">
                <a:solidFill>
                  <a:schemeClr val="accent2">
                    <a:lumMod val="50000"/>
                  </a:schemeClr>
                </a:solidFill>
              </a:rPr>
              <a:t>Clicked</a:t>
            </a:r>
            <a:r>
              <a:rPr lang="fr-FR" sz="3200" dirty="0">
                <a:solidFill>
                  <a:schemeClr val="accent2">
                    <a:lumMod val="50000"/>
                  </a:schemeClr>
                </a:solidFill>
              </a:rPr>
              <a:t> item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FEB5130D-A12B-46F3-834A-40B836237AC6}"/>
              </a:ext>
            </a:extLst>
          </p:cNvPr>
          <p:cNvSpPr/>
          <p:nvPr/>
        </p:nvSpPr>
        <p:spPr>
          <a:xfrm>
            <a:off x="1160060" y="5317588"/>
            <a:ext cx="3179928" cy="4776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Signe Plus 2">
            <a:extLst>
              <a:ext uri="{FF2B5EF4-FFF2-40B4-BE49-F238E27FC236}">
                <a16:creationId xmlns:a16="http://schemas.microsoft.com/office/drawing/2014/main" id="{6E024DB2-1131-418F-8B89-2B2CA61035B9}"/>
              </a:ext>
            </a:extLst>
          </p:cNvPr>
          <p:cNvSpPr/>
          <p:nvPr/>
        </p:nvSpPr>
        <p:spPr>
          <a:xfrm rot="18900000">
            <a:off x="1205951" y="649867"/>
            <a:ext cx="540253" cy="590066"/>
          </a:xfrm>
          <a:prstGeom prst="mathPlus">
            <a:avLst>
              <a:gd name="adj1" fmla="val 13684"/>
            </a:avLst>
          </a:prstGeom>
          <a:solidFill>
            <a:schemeClr val="bg1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6" name="Image 55">
            <a:extLst>
              <a:ext uri="{FF2B5EF4-FFF2-40B4-BE49-F238E27FC236}">
                <a16:creationId xmlns:a16="http://schemas.microsoft.com/office/drawing/2014/main" id="{40F85A6E-A95D-494F-9610-CE935A6843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185" t="22331" r="15569" b="16881"/>
          <a:stretch/>
        </p:blipFill>
        <p:spPr>
          <a:xfrm>
            <a:off x="1471656" y="1317455"/>
            <a:ext cx="2590170" cy="1603086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4D7A8D5D-2F42-4594-ACF6-F09B4A3A256D}"/>
              </a:ext>
            </a:extLst>
          </p:cNvPr>
          <p:cNvSpPr txBox="1"/>
          <p:nvPr/>
        </p:nvSpPr>
        <p:spPr>
          <a:xfrm>
            <a:off x="1471656" y="3059668"/>
            <a:ext cx="259017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Description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7ACAEA23-4F09-4C62-8EAE-8DDA6A85FA87}"/>
              </a:ext>
            </a:extLst>
          </p:cNvPr>
          <p:cNvSpPr txBox="1"/>
          <p:nvPr/>
        </p:nvSpPr>
        <p:spPr>
          <a:xfrm>
            <a:off x="1160060" y="5351682"/>
            <a:ext cx="884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err="1"/>
              <a:t>Reviews</a:t>
            </a:r>
            <a:br>
              <a:rPr lang="fr-FR" sz="1200" dirty="0"/>
            </a:br>
            <a:r>
              <a:rPr lang="fr-FR" sz="1200" dirty="0"/>
              <a:t>(3)</a:t>
            </a: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BFD182AA-6FA3-4699-9F4A-76F944144013}"/>
              </a:ext>
            </a:extLst>
          </p:cNvPr>
          <p:cNvSpPr txBox="1"/>
          <p:nvPr/>
        </p:nvSpPr>
        <p:spPr>
          <a:xfrm>
            <a:off x="2409056" y="5402045"/>
            <a:ext cx="7153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HKD 50</a:t>
            </a: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F66D7B4D-9EBD-48CE-9D94-629E39A4ABF1}"/>
              </a:ext>
            </a:extLst>
          </p:cNvPr>
          <p:cNvSpPr/>
          <p:nvPr/>
        </p:nvSpPr>
        <p:spPr>
          <a:xfrm>
            <a:off x="3350804" y="5411018"/>
            <a:ext cx="884640" cy="290743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Cart</a:t>
            </a:r>
            <a:endParaRPr lang="fr-FR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80D4D22F-8704-4ADC-90B5-39B512DE2306}"/>
              </a:ext>
            </a:extLst>
          </p:cNvPr>
          <p:cNvSpPr txBox="1"/>
          <p:nvPr/>
        </p:nvSpPr>
        <p:spPr>
          <a:xfrm>
            <a:off x="1875706" y="783776"/>
            <a:ext cx="1783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Shop1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A43E4E56-89CE-4C72-9CF3-811CFE0C342A}"/>
              </a:ext>
            </a:extLst>
          </p:cNvPr>
          <p:cNvSpPr/>
          <p:nvPr/>
        </p:nvSpPr>
        <p:spPr>
          <a:xfrm>
            <a:off x="5025311" y="713533"/>
            <a:ext cx="3179928" cy="51179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Rectangle : avec coins rognés en haut 69">
            <a:extLst>
              <a:ext uri="{FF2B5EF4-FFF2-40B4-BE49-F238E27FC236}">
                <a16:creationId xmlns:a16="http://schemas.microsoft.com/office/drawing/2014/main" id="{6A2C2EF1-0CB2-4E35-A85F-CF909A22F4D4}"/>
              </a:ext>
            </a:extLst>
          </p:cNvPr>
          <p:cNvSpPr/>
          <p:nvPr/>
        </p:nvSpPr>
        <p:spPr>
          <a:xfrm rot="10800000">
            <a:off x="7779571" y="905852"/>
            <a:ext cx="230234" cy="182881"/>
          </a:xfrm>
          <a:prstGeom prst="snip2Same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600" dirty="0"/>
          </a:p>
        </p:txBody>
      </p:sp>
      <p:sp>
        <p:nvSpPr>
          <p:cNvPr id="71" name="Arc plein 70">
            <a:extLst>
              <a:ext uri="{FF2B5EF4-FFF2-40B4-BE49-F238E27FC236}">
                <a16:creationId xmlns:a16="http://schemas.microsoft.com/office/drawing/2014/main" id="{351E5C2A-551E-4741-9B07-E6C964010E30}"/>
              </a:ext>
            </a:extLst>
          </p:cNvPr>
          <p:cNvSpPr/>
          <p:nvPr/>
        </p:nvSpPr>
        <p:spPr>
          <a:xfrm>
            <a:off x="7845211" y="828569"/>
            <a:ext cx="104939" cy="154566"/>
          </a:xfrm>
          <a:prstGeom prst="blockArc">
            <a:avLst>
              <a:gd name="adj1" fmla="val 10800000"/>
              <a:gd name="adj2" fmla="val 0"/>
              <a:gd name="adj3" fmla="val 91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E83106B1-473A-4112-9B9A-D183C5177C29}"/>
              </a:ext>
            </a:extLst>
          </p:cNvPr>
          <p:cNvSpPr/>
          <p:nvPr/>
        </p:nvSpPr>
        <p:spPr>
          <a:xfrm>
            <a:off x="5025311" y="5362381"/>
            <a:ext cx="3179928" cy="4776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5" name="Signe Plus 74">
            <a:extLst>
              <a:ext uri="{FF2B5EF4-FFF2-40B4-BE49-F238E27FC236}">
                <a16:creationId xmlns:a16="http://schemas.microsoft.com/office/drawing/2014/main" id="{BA3B399B-5BEF-48E0-B931-33A2CF29B985}"/>
              </a:ext>
            </a:extLst>
          </p:cNvPr>
          <p:cNvSpPr/>
          <p:nvPr/>
        </p:nvSpPr>
        <p:spPr>
          <a:xfrm rot="18900000">
            <a:off x="5071202" y="694660"/>
            <a:ext cx="540253" cy="590066"/>
          </a:xfrm>
          <a:prstGeom prst="mathPlus">
            <a:avLst>
              <a:gd name="adj1" fmla="val 13684"/>
            </a:avLst>
          </a:prstGeom>
          <a:solidFill>
            <a:schemeClr val="bg1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8" name="ZoneTexte 77">
            <a:extLst>
              <a:ext uri="{FF2B5EF4-FFF2-40B4-BE49-F238E27FC236}">
                <a16:creationId xmlns:a16="http://schemas.microsoft.com/office/drawing/2014/main" id="{698F5093-064A-460C-BD78-3A724CA03594}"/>
              </a:ext>
            </a:extLst>
          </p:cNvPr>
          <p:cNvSpPr txBox="1"/>
          <p:nvPr/>
        </p:nvSpPr>
        <p:spPr>
          <a:xfrm>
            <a:off x="5025311" y="5396475"/>
            <a:ext cx="884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err="1"/>
              <a:t>Reviews</a:t>
            </a:r>
            <a:br>
              <a:rPr lang="fr-FR" sz="1200" dirty="0"/>
            </a:br>
            <a:r>
              <a:rPr lang="fr-FR" sz="1200" dirty="0"/>
              <a:t>(3)</a:t>
            </a:r>
          </a:p>
        </p:txBody>
      </p:sp>
      <p:sp>
        <p:nvSpPr>
          <p:cNvPr id="79" name="ZoneTexte 78">
            <a:extLst>
              <a:ext uri="{FF2B5EF4-FFF2-40B4-BE49-F238E27FC236}">
                <a16:creationId xmlns:a16="http://schemas.microsoft.com/office/drawing/2014/main" id="{46A99FA9-8D0D-4FC4-BE3C-863861D8E9A4}"/>
              </a:ext>
            </a:extLst>
          </p:cNvPr>
          <p:cNvSpPr txBox="1"/>
          <p:nvPr/>
        </p:nvSpPr>
        <p:spPr>
          <a:xfrm>
            <a:off x="6274307" y="5446838"/>
            <a:ext cx="7153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HKD 50</a:t>
            </a:r>
          </a:p>
        </p:txBody>
      </p:sp>
      <p:sp>
        <p:nvSpPr>
          <p:cNvPr id="81" name="ZoneTexte 80">
            <a:extLst>
              <a:ext uri="{FF2B5EF4-FFF2-40B4-BE49-F238E27FC236}">
                <a16:creationId xmlns:a16="http://schemas.microsoft.com/office/drawing/2014/main" id="{CFE9E7B4-2332-477C-8E94-5A77EE97C901}"/>
              </a:ext>
            </a:extLst>
          </p:cNvPr>
          <p:cNvSpPr txBox="1"/>
          <p:nvPr/>
        </p:nvSpPr>
        <p:spPr>
          <a:xfrm>
            <a:off x="5740957" y="828569"/>
            <a:ext cx="1783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Shop1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4AA51C15-5174-438D-82AB-F4974F3394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7371" y="1221571"/>
            <a:ext cx="3128728" cy="4140810"/>
          </a:xfrm>
          <a:prstGeom prst="rect">
            <a:avLst/>
          </a:prstGeom>
        </p:spPr>
      </p:pic>
      <p:sp>
        <p:nvSpPr>
          <p:cNvPr id="14" name="Flèche : courbe vers la gauche 13">
            <a:extLst>
              <a:ext uri="{FF2B5EF4-FFF2-40B4-BE49-F238E27FC236}">
                <a16:creationId xmlns:a16="http://schemas.microsoft.com/office/drawing/2014/main" id="{30A92ED4-035E-4837-8F38-6C06EAD60334}"/>
              </a:ext>
            </a:extLst>
          </p:cNvPr>
          <p:cNvSpPr/>
          <p:nvPr/>
        </p:nvSpPr>
        <p:spPr>
          <a:xfrm rot="16633354" flipH="1">
            <a:off x="4472116" y="5556214"/>
            <a:ext cx="688433" cy="1266092"/>
          </a:xfrm>
          <a:prstGeom prst="curved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93449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5B1BE97-60D8-4FDB-8056-9C81DB9284B4}"/>
              </a:ext>
            </a:extLst>
          </p:cNvPr>
          <p:cNvSpPr/>
          <p:nvPr/>
        </p:nvSpPr>
        <p:spPr>
          <a:xfrm>
            <a:off x="1160060" y="668740"/>
            <a:ext cx="3179928" cy="51179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 : avec coins rognés en haut 6">
            <a:extLst>
              <a:ext uri="{FF2B5EF4-FFF2-40B4-BE49-F238E27FC236}">
                <a16:creationId xmlns:a16="http://schemas.microsoft.com/office/drawing/2014/main" id="{47AC48F4-EA8D-42FB-AEA2-57BAF2DAE8CC}"/>
              </a:ext>
            </a:extLst>
          </p:cNvPr>
          <p:cNvSpPr/>
          <p:nvPr/>
        </p:nvSpPr>
        <p:spPr>
          <a:xfrm rot="10800000">
            <a:off x="1788738" y="870399"/>
            <a:ext cx="230234" cy="182881"/>
          </a:xfrm>
          <a:prstGeom prst="snip2Same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600" dirty="0"/>
          </a:p>
        </p:txBody>
      </p:sp>
      <p:sp>
        <p:nvSpPr>
          <p:cNvPr id="8" name="Arc plein 7">
            <a:extLst>
              <a:ext uri="{FF2B5EF4-FFF2-40B4-BE49-F238E27FC236}">
                <a16:creationId xmlns:a16="http://schemas.microsoft.com/office/drawing/2014/main" id="{FEB4A979-0D87-441C-B195-275E1CFA7054}"/>
              </a:ext>
            </a:extLst>
          </p:cNvPr>
          <p:cNvSpPr/>
          <p:nvPr/>
        </p:nvSpPr>
        <p:spPr>
          <a:xfrm>
            <a:off x="1854378" y="793116"/>
            <a:ext cx="104939" cy="154566"/>
          </a:xfrm>
          <a:prstGeom prst="blockArc">
            <a:avLst>
              <a:gd name="adj1" fmla="val 10800000"/>
              <a:gd name="adj2" fmla="val 0"/>
              <a:gd name="adj3" fmla="val 91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0" name="Rectangle : coins arrondis 29">
            <a:extLst>
              <a:ext uri="{FF2B5EF4-FFF2-40B4-BE49-F238E27FC236}">
                <a16:creationId xmlns:a16="http://schemas.microsoft.com/office/drawing/2014/main" id="{DBF50E12-9045-4C0C-AC4D-A9066B1E07F2}"/>
              </a:ext>
            </a:extLst>
          </p:cNvPr>
          <p:cNvSpPr/>
          <p:nvPr/>
        </p:nvSpPr>
        <p:spPr>
          <a:xfrm>
            <a:off x="1477215" y="1767964"/>
            <a:ext cx="2776062" cy="125453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1" name="Image 30">
            <a:extLst>
              <a:ext uri="{FF2B5EF4-FFF2-40B4-BE49-F238E27FC236}">
                <a16:creationId xmlns:a16="http://schemas.microsoft.com/office/drawing/2014/main" id="{05BE1A83-BDF1-4178-9A18-F03DAE3551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185" t="22331" r="15569" b="16881"/>
          <a:stretch/>
        </p:blipFill>
        <p:spPr>
          <a:xfrm>
            <a:off x="1573898" y="1841300"/>
            <a:ext cx="1059612" cy="655806"/>
          </a:xfrm>
          <a:prstGeom prst="rect">
            <a:avLst/>
          </a:prstGeom>
        </p:spPr>
      </p:pic>
      <p:sp>
        <p:nvSpPr>
          <p:cNvPr id="32" name="ZoneTexte 31">
            <a:extLst>
              <a:ext uri="{FF2B5EF4-FFF2-40B4-BE49-F238E27FC236}">
                <a16:creationId xmlns:a16="http://schemas.microsoft.com/office/drawing/2014/main" id="{C9396807-C2AD-4187-9A31-D4BDF3130F8A}"/>
              </a:ext>
            </a:extLst>
          </p:cNvPr>
          <p:cNvSpPr txBox="1"/>
          <p:nvPr/>
        </p:nvSpPr>
        <p:spPr>
          <a:xfrm>
            <a:off x="1515324" y="2510992"/>
            <a:ext cx="9294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dirty="0"/>
              <a:t>Cotton </a:t>
            </a:r>
            <a:r>
              <a:rPr lang="fr-FR" sz="900" dirty="0" err="1"/>
              <a:t>Buds</a:t>
            </a:r>
            <a:endParaRPr lang="fr-FR" sz="900" dirty="0"/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20DA7F00-C9A8-48E1-AB2F-2253B4636340}"/>
              </a:ext>
            </a:extLst>
          </p:cNvPr>
          <p:cNvSpPr txBox="1"/>
          <p:nvPr/>
        </p:nvSpPr>
        <p:spPr>
          <a:xfrm>
            <a:off x="5936343" y="668740"/>
            <a:ext cx="30334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chemeClr val="accent2">
                    <a:lumMod val="50000"/>
                  </a:schemeClr>
                </a:solidFill>
              </a:rPr>
              <a:t>APP | </a:t>
            </a:r>
            <a:r>
              <a:rPr lang="fr-FR" sz="3200" dirty="0" err="1">
                <a:solidFill>
                  <a:schemeClr val="accent2">
                    <a:lumMod val="50000"/>
                  </a:schemeClr>
                </a:solidFill>
              </a:rPr>
              <a:t>Cart</a:t>
            </a:r>
            <a:endParaRPr lang="fr-FR" sz="32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FEB5130D-A12B-46F3-834A-40B836237AC6}"/>
              </a:ext>
            </a:extLst>
          </p:cNvPr>
          <p:cNvSpPr/>
          <p:nvPr/>
        </p:nvSpPr>
        <p:spPr>
          <a:xfrm>
            <a:off x="1160060" y="5317588"/>
            <a:ext cx="3179928" cy="4776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Signe Plus 38">
            <a:extLst>
              <a:ext uri="{FF2B5EF4-FFF2-40B4-BE49-F238E27FC236}">
                <a16:creationId xmlns:a16="http://schemas.microsoft.com/office/drawing/2014/main" id="{812AA2BB-1D4A-452F-9781-10155F1FDC74}"/>
              </a:ext>
            </a:extLst>
          </p:cNvPr>
          <p:cNvSpPr/>
          <p:nvPr/>
        </p:nvSpPr>
        <p:spPr>
          <a:xfrm rot="18900000">
            <a:off x="1205951" y="649867"/>
            <a:ext cx="540253" cy="590066"/>
          </a:xfrm>
          <a:prstGeom prst="mathPlus">
            <a:avLst>
              <a:gd name="adj1" fmla="val 13684"/>
            </a:avLst>
          </a:prstGeom>
          <a:solidFill>
            <a:schemeClr val="bg1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FE48E265-BEF7-43BD-AD4B-F7521E84495A}"/>
              </a:ext>
            </a:extLst>
          </p:cNvPr>
          <p:cNvSpPr txBox="1"/>
          <p:nvPr/>
        </p:nvSpPr>
        <p:spPr>
          <a:xfrm>
            <a:off x="2084613" y="737962"/>
            <a:ext cx="30334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err="1">
                <a:solidFill>
                  <a:schemeClr val="bg1"/>
                </a:solidFill>
              </a:rPr>
              <a:t>Cart</a:t>
            </a:r>
            <a:endParaRPr lang="fr-FR" sz="2000" dirty="0">
              <a:solidFill>
                <a:schemeClr val="bg1"/>
              </a:solidFill>
            </a:endParaRPr>
          </a:p>
        </p:txBody>
      </p:sp>
      <p:sp>
        <p:nvSpPr>
          <p:cNvPr id="2" name="Cercle : creux 1">
            <a:extLst>
              <a:ext uri="{FF2B5EF4-FFF2-40B4-BE49-F238E27FC236}">
                <a16:creationId xmlns:a16="http://schemas.microsoft.com/office/drawing/2014/main" id="{098BA898-C3FF-4287-92BC-A0E1DCED12D3}"/>
              </a:ext>
            </a:extLst>
          </p:cNvPr>
          <p:cNvSpPr/>
          <p:nvPr/>
        </p:nvSpPr>
        <p:spPr>
          <a:xfrm>
            <a:off x="3804870" y="2152588"/>
            <a:ext cx="397757" cy="397757"/>
          </a:xfrm>
          <a:prstGeom prst="donut">
            <a:avLst>
              <a:gd name="adj" fmla="val 793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1" name="Signe Plus 40">
            <a:extLst>
              <a:ext uri="{FF2B5EF4-FFF2-40B4-BE49-F238E27FC236}">
                <a16:creationId xmlns:a16="http://schemas.microsoft.com/office/drawing/2014/main" id="{69E2C444-6E5B-4ABC-AE4E-818822F2E894}"/>
              </a:ext>
            </a:extLst>
          </p:cNvPr>
          <p:cNvSpPr/>
          <p:nvPr/>
        </p:nvSpPr>
        <p:spPr>
          <a:xfrm rot="18900000">
            <a:off x="3835081" y="2168358"/>
            <a:ext cx="337335" cy="368438"/>
          </a:xfrm>
          <a:prstGeom prst="mathPlus">
            <a:avLst>
              <a:gd name="adj1" fmla="val 13684"/>
            </a:avLst>
          </a:prstGeom>
          <a:solidFill>
            <a:schemeClr val="bg1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C45C414F-059C-4F52-AD83-2D0B37EABD41}"/>
              </a:ext>
            </a:extLst>
          </p:cNvPr>
          <p:cNvSpPr txBox="1"/>
          <p:nvPr/>
        </p:nvSpPr>
        <p:spPr>
          <a:xfrm>
            <a:off x="1807819" y="2694422"/>
            <a:ext cx="267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54" name="Cercle : creux 53">
            <a:extLst>
              <a:ext uri="{FF2B5EF4-FFF2-40B4-BE49-F238E27FC236}">
                <a16:creationId xmlns:a16="http://schemas.microsoft.com/office/drawing/2014/main" id="{DBBD1A24-D61D-4F9B-9783-B4412E6CB95E}"/>
              </a:ext>
            </a:extLst>
          </p:cNvPr>
          <p:cNvSpPr/>
          <p:nvPr/>
        </p:nvSpPr>
        <p:spPr>
          <a:xfrm rot="2700000">
            <a:off x="2117215" y="2778467"/>
            <a:ext cx="200799" cy="200799"/>
          </a:xfrm>
          <a:prstGeom prst="donut">
            <a:avLst>
              <a:gd name="adj" fmla="val 7939"/>
            </a:avLst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55" name="Signe Plus 54">
            <a:extLst>
              <a:ext uri="{FF2B5EF4-FFF2-40B4-BE49-F238E27FC236}">
                <a16:creationId xmlns:a16="http://schemas.microsoft.com/office/drawing/2014/main" id="{C22C5FD7-6B35-4DBD-9B03-280E66C5772A}"/>
              </a:ext>
            </a:extLst>
          </p:cNvPr>
          <p:cNvSpPr/>
          <p:nvPr/>
        </p:nvSpPr>
        <p:spPr>
          <a:xfrm>
            <a:off x="2149622" y="2806701"/>
            <a:ext cx="132140" cy="144324"/>
          </a:xfrm>
          <a:prstGeom prst="mathPlus">
            <a:avLst>
              <a:gd name="adj1" fmla="val 13684"/>
            </a:avLst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Cercle : creux 55">
            <a:extLst>
              <a:ext uri="{FF2B5EF4-FFF2-40B4-BE49-F238E27FC236}">
                <a16:creationId xmlns:a16="http://schemas.microsoft.com/office/drawing/2014/main" id="{6768C2E3-C3F7-4FB1-9829-D4770DFC503B}"/>
              </a:ext>
            </a:extLst>
          </p:cNvPr>
          <p:cNvSpPr/>
          <p:nvPr/>
        </p:nvSpPr>
        <p:spPr>
          <a:xfrm rot="2700000">
            <a:off x="1615485" y="2771337"/>
            <a:ext cx="200799" cy="200799"/>
          </a:xfrm>
          <a:prstGeom prst="donut">
            <a:avLst>
              <a:gd name="adj" fmla="val 7939"/>
            </a:avLst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91CE06A-BD4E-4BFA-AC7D-C1202D4426BE}"/>
              </a:ext>
            </a:extLst>
          </p:cNvPr>
          <p:cNvSpPr/>
          <p:nvPr/>
        </p:nvSpPr>
        <p:spPr>
          <a:xfrm>
            <a:off x="1659221" y="2848875"/>
            <a:ext cx="113325" cy="4571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" name="ZoneTexte 68">
            <a:extLst>
              <a:ext uri="{FF2B5EF4-FFF2-40B4-BE49-F238E27FC236}">
                <a16:creationId xmlns:a16="http://schemas.microsoft.com/office/drawing/2014/main" id="{DFAB3F9E-E5CB-4A1D-815D-18E83BF31282}"/>
              </a:ext>
            </a:extLst>
          </p:cNvPr>
          <p:cNvSpPr txBox="1"/>
          <p:nvPr/>
        </p:nvSpPr>
        <p:spPr>
          <a:xfrm>
            <a:off x="3362492" y="2635049"/>
            <a:ext cx="7153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HKD 50</a:t>
            </a:r>
          </a:p>
        </p:txBody>
      </p:sp>
      <p:sp>
        <p:nvSpPr>
          <p:cNvPr id="70" name="ZoneTexte 69">
            <a:extLst>
              <a:ext uri="{FF2B5EF4-FFF2-40B4-BE49-F238E27FC236}">
                <a16:creationId xmlns:a16="http://schemas.microsoft.com/office/drawing/2014/main" id="{879862B3-F41F-41F7-A6F6-35CA1F33502E}"/>
              </a:ext>
            </a:extLst>
          </p:cNvPr>
          <p:cNvSpPr txBox="1"/>
          <p:nvPr/>
        </p:nvSpPr>
        <p:spPr>
          <a:xfrm>
            <a:off x="1215210" y="1361964"/>
            <a:ext cx="1416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Shop 1</a:t>
            </a:r>
          </a:p>
        </p:txBody>
      </p:sp>
      <p:sp>
        <p:nvSpPr>
          <p:cNvPr id="71" name="Rectangle : coins arrondis 70">
            <a:extLst>
              <a:ext uri="{FF2B5EF4-FFF2-40B4-BE49-F238E27FC236}">
                <a16:creationId xmlns:a16="http://schemas.microsoft.com/office/drawing/2014/main" id="{C87C0E81-6AA3-4153-A064-1EEB71710D32}"/>
              </a:ext>
            </a:extLst>
          </p:cNvPr>
          <p:cNvSpPr/>
          <p:nvPr/>
        </p:nvSpPr>
        <p:spPr>
          <a:xfrm>
            <a:off x="1432992" y="3549643"/>
            <a:ext cx="2776062" cy="125453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2" name="Image 71">
            <a:extLst>
              <a:ext uri="{FF2B5EF4-FFF2-40B4-BE49-F238E27FC236}">
                <a16:creationId xmlns:a16="http://schemas.microsoft.com/office/drawing/2014/main" id="{BB48EEDB-806C-482B-8B56-CF841FC5C9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185" t="22331" r="15569" b="16881"/>
          <a:stretch/>
        </p:blipFill>
        <p:spPr>
          <a:xfrm>
            <a:off x="1529675" y="3622979"/>
            <a:ext cx="1059612" cy="655806"/>
          </a:xfrm>
          <a:prstGeom prst="rect">
            <a:avLst/>
          </a:prstGeom>
        </p:spPr>
      </p:pic>
      <p:sp>
        <p:nvSpPr>
          <p:cNvPr id="75" name="ZoneTexte 74">
            <a:extLst>
              <a:ext uri="{FF2B5EF4-FFF2-40B4-BE49-F238E27FC236}">
                <a16:creationId xmlns:a16="http://schemas.microsoft.com/office/drawing/2014/main" id="{D26A0F0D-2C51-4EF7-9CEE-A017B224DDE8}"/>
              </a:ext>
            </a:extLst>
          </p:cNvPr>
          <p:cNvSpPr txBox="1"/>
          <p:nvPr/>
        </p:nvSpPr>
        <p:spPr>
          <a:xfrm>
            <a:off x="1471101" y="4292671"/>
            <a:ext cx="9294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dirty="0"/>
              <a:t>Cotton </a:t>
            </a:r>
            <a:r>
              <a:rPr lang="fr-FR" sz="900" dirty="0" err="1"/>
              <a:t>Buds</a:t>
            </a:r>
            <a:endParaRPr lang="fr-FR" sz="900" dirty="0"/>
          </a:p>
        </p:txBody>
      </p:sp>
      <p:sp>
        <p:nvSpPr>
          <p:cNvPr id="76" name="Cercle : creux 75">
            <a:extLst>
              <a:ext uri="{FF2B5EF4-FFF2-40B4-BE49-F238E27FC236}">
                <a16:creationId xmlns:a16="http://schemas.microsoft.com/office/drawing/2014/main" id="{1C38085B-7245-404C-883F-773EFA74D891}"/>
              </a:ext>
            </a:extLst>
          </p:cNvPr>
          <p:cNvSpPr/>
          <p:nvPr/>
        </p:nvSpPr>
        <p:spPr>
          <a:xfrm>
            <a:off x="3760647" y="3934267"/>
            <a:ext cx="397757" cy="397757"/>
          </a:xfrm>
          <a:prstGeom prst="donut">
            <a:avLst>
              <a:gd name="adj" fmla="val 793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77" name="Signe Plus 76">
            <a:extLst>
              <a:ext uri="{FF2B5EF4-FFF2-40B4-BE49-F238E27FC236}">
                <a16:creationId xmlns:a16="http://schemas.microsoft.com/office/drawing/2014/main" id="{8A5064D4-51A3-4F6D-BCBD-66F50D76BBF4}"/>
              </a:ext>
            </a:extLst>
          </p:cNvPr>
          <p:cNvSpPr/>
          <p:nvPr/>
        </p:nvSpPr>
        <p:spPr>
          <a:xfrm rot="18900000">
            <a:off x="3790858" y="3950037"/>
            <a:ext cx="337335" cy="368438"/>
          </a:xfrm>
          <a:prstGeom prst="mathPlus">
            <a:avLst>
              <a:gd name="adj1" fmla="val 13684"/>
            </a:avLst>
          </a:prstGeom>
          <a:solidFill>
            <a:schemeClr val="bg1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8" name="ZoneTexte 77">
            <a:extLst>
              <a:ext uri="{FF2B5EF4-FFF2-40B4-BE49-F238E27FC236}">
                <a16:creationId xmlns:a16="http://schemas.microsoft.com/office/drawing/2014/main" id="{B8E38F53-CEEB-4B8B-8C10-54292E9D2494}"/>
              </a:ext>
            </a:extLst>
          </p:cNvPr>
          <p:cNvSpPr txBox="1"/>
          <p:nvPr/>
        </p:nvSpPr>
        <p:spPr>
          <a:xfrm>
            <a:off x="1763596" y="4476101"/>
            <a:ext cx="267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79" name="Cercle : creux 78">
            <a:extLst>
              <a:ext uri="{FF2B5EF4-FFF2-40B4-BE49-F238E27FC236}">
                <a16:creationId xmlns:a16="http://schemas.microsoft.com/office/drawing/2014/main" id="{857E50E2-048C-4D7C-BCC4-E3FF73A0E07F}"/>
              </a:ext>
            </a:extLst>
          </p:cNvPr>
          <p:cNvSpPr/>
          <p:nvPr/>
        </p:nvSpPr>
        <p:spPr>
          <a:xfrm rot="2700000">
            <a:off x="2072992" y="4560146"/>
            <a:ext cx="200799" cy="200799"/>
          </a:xfrm>
          <a:prstGeom prst="donut">
            <a:avLst>
              <a:gd name="adj" fmla="val 7939"/>
            </a:avLst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80" name="Signe Plus 79">
            <a:extLst>
              <a:ext uri="{FF2B5EF4-FFF2-40B4-BE49-F238E27FC236}">
                <a16:creationId xmlns:a16="http://schemas.microsoft.com/office/drawing/2014/main" id="{3852FF85-BDB1-45EA-B514-739927DBC66E}"/>
              </a:ext>
            </a:extLst>
          </p:cNvPr>
          <p:cNvSpPr/>
          <p:nvPr/>
        </p:nvSpPr>
        <p:spPr>
          <a:xfrm>
            <a:off x="2105399" y="4588380"/>
            <a:ext cx="132140" cy="144324"/>
          </a:xfrm>
          <a:prstGeom prst="mathPlus">
            <a:avLst>
              <a:gd name="adj1" fmla="val 13684"/>
            </a:avLst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" name="Cercle : creux 80">
            <a:extLst>
              <a:ext uri="{FF2B5EF4-FFF2-40B4-BE49-F238E27FC236}">
                <a16:creationId xmlns:a16="http://schemas.microsoft.com/office/drawing/2014/main" id="{FF8862E4-D8E0-4E95-B5EC-9E2790CF7F34}"/>
              </a:ext>
            </a:extLst>
          </p:cNvPr>
          <p:cNvSpPr/>
          <p:nvPr/>
        </p:nvSpPr>
        <p:spPr>
          <a:xfrm rot="2700000">
            <a:off x="1571262" y="4553016"/>
            <a:ext cx="200799" cy="200799"/>
          </a:xfrm>
          <a:prstGeom prst="donut">
            <a:avLst>
              <a:gd name="adj" fmla="val 7939"/>
            </a:avLst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6CAAFEA5-7CD7-4DEA-AC38-49B6E44C08A1}"/>
              </a:ext>
            </a:extLst>
          </p:cNvPr>
          <p:cNvSpPr/>
          <p:nvPr/>
        </p:nvSpPr>
        <p:spPr>
          <a:xfrm>
            <a:off x="1614998" y="4630554"/>
            <a:ext cx="113325" cy="4571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" name="ZoneTexte 82">
            <a:extLst>
              <a:ext uri="{FF2B5EF4-FFF2-40B4-BE49-F238E27FC236}">
                <a16:creationId xmlns:a16="http://schemas.microsoft.com/office/drawing/2014/main" id="{3D2F35F1-08B5-4823-9783-376354A06F2A}"/>
              </a:ext>
            </a:extLst>
          </p:cNvPr>
          <p:cNvSpPr txBox="1"/>
          <p:nvPr/>
        </p:nvSpPr>
        <p:spPr>
          <a:xfrm>
            <a:off x="3318269" y="4416728"/>
            <a:ext cx="7153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HKD 50</a:t>
            </a:r>
          </a:p>
        </p:txBody>
      </p:sp>
      <p:sp>
        <p:nvSpPr>
          <p:cNvPr id="84" name="ZoneTexte 83">
            <a:extLst>
              <a:ext uri="{FF2B5EF4-FFF2-40B4-BE49-F238E27FC236}">
                <a16:creationId xmlns:a16="http://schemas.microsoft.com/office/drawing/2014/main" id="{DD74A081-7426-4654-8C03-73774F1CBE86}"/>
              </a:ext>
            </a:extLst>
          </p:cNvPr>
          <p:cNvSpPr txBox="1"/>
          <p:nvPr/>
        </p:nvSpPr>
        <p:spPr>
          <a:xfrm>
            <a:off x="1227588" y="3118726"/>
            <a:ext cx="1416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Shop 2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6B4535E1-9059-4885-8C57-E97CDBB5DD2C}"/>
              </a:ext>
            </a:extLst>
          </p:cNvPr>
          <p:cNvSpPr/>
          <p:nvPr/>
        </p:nvSpPr>
        <p:spPr>
          <a:xfrm>
            <a:off x="1189232" y="1857938"/>
            <a:ext cx="239641" cy="239641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</a:t>
            </a:r>
          </a:p>
        </p:txBody>
      </p:sp>
      <p:sp>
        <p:nvSpPr>
          <p:cNvPr id="86" name="Ellipse 85">
            <a:extLst>
              <a:ext uri="{FF2B5EF4-FFF2-40B4-BE49-F238E27FC236}">
                <a16:creationId xmlns:a16="http://schemas.microsoft.com/office/drawing/2014/main" id="{10B9B407-52DE-490E-BB26-18FF6A8F0799}"/>
              </a:ext>
            </a:extLst>
          </p:cNvPr>
          <p:cNvSpPr/>
          <p:nvPr/>
        </p:nvSpPr>
        <p:spPr>
          <a:xfrm>
            <a:off x="1175954" y="3613495"/>
            <a:ext cx="239641" cy="239641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</a:t>
            </a:r>
          </a:p>
        </p:txBody>
      </p:sp>
      <p:sp>
        <p:nvSpPr>
          <p:cNvPr id="87" name="Ellipse 86">
            <a:extLst>
              <a:ext uri="{FF2B5EF4-FFF2-40B4-BE49-F238E27FC236}">
                <a16:creationId xmlns:a16="http://schemas.microsoft.com/office/drawing/2014/main" id="{0D2BFA83-78DD-4F28-9A88-23DF4AA33429}"/>
              </a:ext>
            </a:extLst>
          </p:cNvPr>
          <p:cNvSpPr/>
          <p:nvPr/>
        </p:nvSpPr>
        <p:spPr>
          <a:xfrm>
            <a:off x="1515324" y="1164452"/>
            <a:ext cx="239641" cy="239641"/>
          </a:xfrm>
          <a:prstGeom prst="ellipse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2">
                    <a:lumMod val="50000"/>
                  </a:schemeClr>
                </a:solidFill>
              </a:rPr>
              <a:t>V</a:t>
            </a:r>
          </a:p>
        </p:txBody>
      </p:sp>
      <p:sp>
        <p:nvSpPr>
          <p:cNvPr id="88" name="ZoneTexte 87">
            <a:extLst>
              <a:ext uri="{FF2B5EF4-FFF2-40B4-BE49-F238E27FC236}">
                <a16:creationId xmlns:a16="http://schemas.microsoft.com/office/drawing/2014/main" id="{EEAAF358-8129-46B4-BBBB-7459FD0226CA}"/>
              </a:ext>
            </a:extLst>
          </p:cNvPr>
          <p:cNvSpPr txBox="1"/>
          <p:nvPr/>
        </p:nvSpPr>
        <p:spPr>
          <a:xfrm>
            <a:off x="1754965" y="1104691"/>
            <a:ext cx="1416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Select All</a:t>
            </a:r>
          </a:p>
        </p:txBody>
      </p:sp>
      <p:sp>
        <p:nvSpPr>
          <p:cNvPr id="89" name="ZoneTexte 88">
            <a:extLst>
              <a:ext uri="{FF2B5EF4-FFF2-40B4-BE49-F238E27FC236}">
                <a16:creationId xmlns:a16="http://schemas.microsoft.com/office/drawing/2014/main" id="{131C6D19-2656-4E54-8389-0D114F7AAA01}"/>
              </a:ext>
            </a:extLst>
          </p:cNvPr>
          <p:cNvSpPr txBox="1"/>
          <p:nvPr/>
        </p:nvSpPr>
        <p:spPr>
          <a:xfrm>
            <a:off x="2409056" y="5402045"/>
            <a:ext cx="7153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HKD 50</a:t>
            </a:r>
          </a:p>
        </p:txBody>
      </p:sp>
    </p:spTree>
    <p:extLst>
      <p:ext uri="{BB962C8B-B14F-4D97-AF65-F5344CB8AC3E}">
        <p14:creationId xmlns:p14="http://schemas.microsoft.com/office/powerpoint/2010/main" val="1563159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BEAAEA-0B3F-49B7-A99D-A0E764EDB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Architecture</a:t>
            </a: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2A8664EB-0EE8-4A8D-A1DB-0E0C0C4AFDD4}"/>
              </a:ext>
            </a:extLst>
          </p:cNvPr>
          <p:cNvSpPr/>
          <p:nvPr/>
        </p:nvSpPr>
        <p:spPr>
          <a:xfrm>
            <a:off x="1862405" y="2309416"/>
            <a:ext cx="1503097" cy="5715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/>
              <a:t>Scrap</a:t>
            </a:r>
            <a:r>
              <a:rPr lang="fr-FR" sz="1200" dirty="0"/>
              <a:t> once a </a:t>
            </a:r>
            <a:r>
              <a:rPr lang="fr-FR" sz="1200" dirty="0" err="1"/>
              <a:t>day</a:t>
            </a:r>
            <a:r>
              <a:rPr lang="fr-FR" sz="1200" dirty="0"/>
              <a:t>:</a:t>
            </a:r>
            <a:br>
              <a:rPr lang="fr-FR" sz="1200" dirty="0"/>
            </a:br>
            <a:r>
              <a:rPr lang="fr-FR" sz="1200" dirty="0"/>
              <a:t>Python </a:t>
            </a:r>
            <a:r>
              <a:rPr lang="fr-FR" sz="1200" dirty="0" err="1"/>
              <a:t>Scrapy</a:t>
            </a:r>
            <a:r>
              <a:rPr lang="fr-FR" sz="1200" dirty="0"/>
              <a:t> / Lambda </a:t>
            </a:r>
            <a:r>
              <a:rPr lang="fr-FR" sz="1200" dirty="0" err="1"/>
              <a:t>function</a:t>
            </a:r>
            <a:endParaRPr lang="fr-FR" sz="1200" dirty="0"/>
          </a:p>
        </p:txBody>
      </p:sp>
      <p:pic>
        <p:nvPicPr>
          <p:cNvPr id="5124" name="Picture 4" descr="Introduction to serverless testing | Solidstudio">
            <a:extLst>
              <a:ext uri="{FF2B5EF4-FFF2-40B4-BE49-F238E27FC236}">
                <a16:creationId xmlns:a16="http://schemas.microsoft.com/office/drawing/2014/main" id="{F365F1D7-895C-46B2-8B5B-4A86A115ED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3754" y="1560116"/>
            <a:ext cx="660400" cy="6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Royal blue database 5 icon - Free royal blue database icons">
            <a:extLst>
              <a:ext uri="{FF2B5EF4-FFF2-40B4-BE49-F238E27FC236}">
                <a16:creationId xmlns:a16="http://schemas.microsoft.com/office/drawing/2014/main" id="{AB3A061D-7FD2-4408-B814-15D32DCBFD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4042" y="1560116"/>
            <a:ext cx="660401" cy="660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711CEE64-FCC7-485B-8132-BAD84A54DD48}"/>
              </a:ext>
            </a:extLst>
          </p:cNvPr>
          <p:cNvSpPr/>
          <p:nvPr/>
        </p:nvSpPr>
        <p:spPr>
          <a:xfrm>
            <a:off x="3942693" y="2309416"/>
            <a:ext cx="1503097" cy="5715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/>
              <a:t>Database</a:t>
            </a:r>
            <a:endParaRPr lang="fr-FR" sz="1200" dirty="0"/>
          </a:p>
        </p:txBody>
      </p:sp>
      <p:sp>
        <p:nvSpPr>
          <p:cNvPr id="5" name="Flèche : droite 4">
            <a:extLst>
              <a:ext uri="{FF2B5EF4-FFF2-40B4-BE49-F238E27FC236}">
                <a16:creationId xmlns:a16="http://schemas.microsoft.com/office/drawing/2014/main" id="{6625E7E5-6339-462F-A0B5-CA495FCB00AF}"/>
              </a:ext>
            </a:extLst>
          </p:cNvPr>
          <p:cNvSpPr/>
          <p:nvPr/>
        </p:nvSpPr>
        <p:spPr>
          <a:xfrm>
            <a:off x="3365502" y="1763316"/>
            <a:ext cx="660400" cy="2793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128" name="Picture 8" descr="Api development Icon of Flat style - Available in SVG, PNG, EPS, AI &amp; Icon  fonts">
            <a:extLst>
              <a:ext uri="{FF2B5EF4-FFF2-40B4-BE49-F238E27FC236}">
                <a16:creationId xmlns:a16="http://schemas.microsoft.com/office/drawing/2014/main" id="{FBF21998-09B3-43B7-A654-58473BD8C8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4890" y="1441054"/>
            <a:ext cx="842962" cy="842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Flèche : droite 12">
            <a:extLst>
              <a:ext uri="{FF2B5EF4-FFF2-40B4-BE49-F238E27FC236}">
                <a16:creationId xmlns:a16="http://schemas.microsoft.com/office/drawing/2014/main" id="{DCD08FC4-80F5-4C40-9642-6F74BF2776A2}"/>
              </a:ext>
            </a:extLst>
          </p:cNvPr>
          <p:cNvSpPr/>
          <p:nvPr/>
        </p:nvSpPr>
        <p:spPr>
          <a:xfrm flipH="1">
            <a:off x="5445790" y="1756967"/>
            <a:ext cx="660400" cy="2793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7A96EDB5-6C21-4A6C-8025-16BE9A26FA7F}"/>
              </a:ext>
            </a:extLst>
          </p:cNvPr>
          <p:cNvSpPr/>
          <p:nvPr/>
        </p:nvSpPr>
        <p:spPr>
          <a:xfrm>
            <a:off x="6014822" y="2309416"/>
            <a:ext cx="1503097" cy="5715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Return </a:t>
            </a:r>
            <a:r>
              <a:rPr lang="fr-FR" sz="1200" dirty="0" err="1"/>
              <a:t>products</a:t>
            </a:r>
            <a:endParaRPr lang="fr-FR" sz="1200" dirty="0"/>
          </a:p>
        </p:txBody>
      </p:sp>
      <p:pic>
        <p:nvPicPr>
          <p:cNvPr id="5130" name="Picture 10" descr="List of iPhone Models">
            <a:extLst>
              <a:ext uri="{FF2B5EF4-FFF2-40B4-BE49-F238E27FC236}">
                <a16:creationId xmlns:a16="http://schemas.microsoft.com/office/drawing/2014/main" id="{5D1EB56E-5681-4E7A-8C5A-6F53E62924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3740" y="4845051"/>
            <a:ext cx="1401763" cy="1401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List of iPhone Models">
            <a:extLst>
              <a:ext uri="{FF2B5EF4-FFF2-40B4-BE49-F238E27FC236}">
                <a16:creationId xmlns:a16="http://schemas.microsoft.com/office/drawing/2014/main" id="{27BA2E75-3797-4014-B07F-F9F48B2AAF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4243" y="4845051"/>
            <a:ext cx="1401763" cy="1401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4" name="Picture 14" descr="Ios Apple Icon of Glyph style - Available in SVG, PNG, EPS, AI &amp; Icon fonts">
            <a:extLst>
              <a:ext uri="{FF2B5EF4-FFF2-40B4-BE49-F238E27FC236}">
                <a16:creationId xmlns:a16="http://schemas.microsoft.com/office/drawing/2014/main" id="{EBB514AE-D8F2-4B88-A973-2D8E886B6F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8093" y="5380039"/>
            <a:ext cx="354012" cy="354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6" name="Picture 16" descr="Gray android 2 icon - Free gray android icons">
            <a:extLst>
              <a:ext uri="{FF2B5EF4-FFF2-40B4-BE49-F238E27FC236}">
                <a16:creationId xmlns:a16="http://schemas.microsoft.com/office/drawing/2014/main" id="{DB9E7BBD-5B92-4E76-B28F-A124F628E1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1293" y="5399089"/>
            <a:ext cx="347662" cy="347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0617C55-1745-4719-88A8-278067A7922F}"/>
              </a:ext>
            </a:extLst>
          </p:cNvPr>
          <p:cNvSpPr/>
          <p:nvPr/>
        </p:nvSpPr>
        <p:spPr>
          <a:xfrm>
            <a:off x="3476009" y="4552157"/>
            <a:ext cx="2318988" cy="16557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dirty="0">
                <a:solidFill>
                  <a:schemeClr val="accent2">
                    <a:lumMod val="50000"/>
                  </a:schemeClr>
                </a:solidFill>
              </a:rPr>
              <a:t>App : </a:t>
            </a:r>
            <a:r>
              <a:rPr lang="fr-FR" dirty="0" err="1">
                <a:solidFill>
                  <a:schemeClr val="accent2">
                    <a:lumMod val="50000"/>
                  </a:schemeClr>
                </a:solidFill>
              </a:rPr>
              <a:t>React</a:t>
            </a:r>
            <a:r>
              <a:rPr lang="fr-FR" dirty="0">
                <a:solidFill>
                  <a:schemeClr val="accent2">
                    <a:lumMod val="50000"/>
                  </a:schemeClr>
                </a:solidFill>
              </a:rPr>
              <a:t> Native</a:t>
            </a:r>
          </a:p>
        </p:txBody>
      </p:sp>
      <p:sp>
        <p:nvSpPr>
          <p:cNvPr id="21" name="Flèche : droite 20">
            <a:extLst>
              <a:ext uri="{FF2B5EF4-FFF2-40B4-BE49-F238E27FC236}">
                <a16:creationId xmlns:a16="http://schemas.microsoft.com/office/drawing/2014/main" id="{41CDE4DB-B967-4CBB-95E8-CDA7B64C22B3}"/>
              </a:ext>
            </a:extLst>
          </p:cNvPr>
          <p:cNvSpPr/>
          <p:nvPr/>
        </p:nvSpPr>
        <p:spPr>
          <a:xfrm rot="7582666" flipH="1">
            <a:off x="5388925" y="3573111"/>
            <a:ext cx="1251792" cy="2868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0933EAE-7AE3-4AAC-B680-1F58959B0FA2}"/>
              </a:ext>
            </a:extLst>
          </p:cNvPr>
          <p:cNvSpPr/>
          <p:nvPr/>
        </p:nvSpPr>
        <p:spPr>
          <a:xfrm>
            <a:off x="6154746" y="3972095"/>
            <a:ext cx="2451100" cy="149860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fr-FR" dirty="0"/>
              <a:t>/</a:t>
            </a:r>
            <a:r>
              <a:rPr lang="fr-FR" dirty="0" err="1"/>
              <a:t>category</a:t>
            </a: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/best</a:t>
            </a:r>
          </a:p>
          <a:p>
            <a:pPr marL="285750" indent="-285750">
              <a:buFontTx/>
              <a:buChar char="-"/>
            </a:pPr>
            <a:r>
              <a:rPr lang="fr-FR" dirty="0"/>
              <a:t>/new</a:t>
            </a:r>
          </a:p>
          <a:p>
            <a:pPr marL="285750" indent="-285750">
              <a:buFontTx/>
              <a:buChar char="-"/>
            </a:pPr>
            <a:r>
              <a:rPr lang="fr-FR" dirty="0"/>
              <a:t>/</a:t>
            </a:r>
            <a:r>
              <a:rPr lang="fr-FR" dirty="0" err="1"/>
              <a:t>search</a:t>
            </a:r>
            <a:endParaRPr lang="fr-FR" dirty="0"/>
          </a:p>
          <a:p>
            <a:endParaRPr lang="fr-FR" dirty="0"/>
          </a:p>
        </p:txBody>
      </p:sp>
      <p:pic>
        <p:nvPicPr>
          <p:cNvPr id="5138" name="Picture 18" descr="warning - Mondoblog - Mondoblog">
            <a:extLst>
              <a:ext uri="{FF2B5EF4-FFF2-40B4-BE49-F238E27FC236}">
                <a16:creationId xmlns:a16="http://schemas.microsoft.com/office/drawing/2014/main" id="{B34E926C-E618-4921-8E29-F76FD8ACD9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296" y="4759722"/>
            <a:ext cx="409575" cy="40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3461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6455A8-B750-4F67-A797-6A088E678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2318988" cy="1320800"/>
          </a:xfrm>
        </p:spPr>
        <p:txBody>
          <a:bodyPr/>
          <a:lstStyle/>
          <a:p>
            <a:r>
              <a:rPr lang="fr-FR" dirty="0" err="1"/>
              <a:t>Database</a:t>
            </a:r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B3E9397-A91C-4C9D-AD64-F8AAFCC109FE}"/>
              </a:ext>
            </a:extLst>
          </p:cNvPr>
          <p:cNvSpPr/>
          <p:nvPr/>
        </p:nvSpPr>
        <p:spPr>
          <a:xfrm>
            <a:off x="6732762" y="2285205"/>
            <a:ext cx="2318988" cy="17978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dirty="0">
                <a:solidFill>
                  <a:schemeClr val="accent2">
                    <a:lumMod val="50000"/>
                  </a:schemeClr>
                </a:solidFill>
              </a:rPr>
              <a:t>Shops</a:t>
            </a:r>
          </a:p>
          <a:p>
            <a:pPr marL="285750" indent="-285750">
              <a:buFontTx/>
              <a:buChar char="-"/>
            </a:pPr>
            <a:r>
              <a:rPr lang="fr-FR" dirty="0">
                <a:solidFill>
                  <a:schemeClr val="accent2">
                    <a:lumMod val="50000"/>
                  </a:schemeClr>
                </a:solidFill>
              </a:rPr>
              <a:t>ID</a:t>
            </a:r>
          </a:p>
          <a:p>
            <a:pPr marL="285750" indent="-285750">
              <a:buFontTx/>
              <a:buChar char="-"/>
            </a:pPr>
            <a:r>
              <a:rPr lang="fr-FR" dirty="0">
                <a:solidFill>
                  <a:schemeClr val="accent2">
                    <a:lumMod val="50000"/>
                  </a:schemeClr>
                </a:solidFill>
              </a:rPr>
              <a:t>Name</a:t>
            </a:r>
          </a:p>
          <a:p>
            <a:pPr marL="285750" indent="-285750">
              <a:buFontTx/>
              <a:buChar char="-"/>
            </a:pPr>
            <a:r>
              <a:rPr lang="fr-FR" dirty="0" err="1">
                <a:solidFill>
                  <a:schemeClr val="accent2">
                    <a:lumMod val="50000"/>
                  </a:schemeClr>
                </a:solidFill>
              </a:rPr>
              <a:t>Website</a:t>
            </a:r>
            <a:endParaRPr lang="fr-FR" dirty="0">
              <a:solidFill>
                <a:schemeClr val="accent2">
                  <a:lumMod val="50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fr-FR" dirty="0" err="1">
                <a:solidFill>
                  <a:schemeClr val="accent2">
                    <a:lumMod val="50000"/>
                  </a:schemeClr>
                </a:solidFill>
              </a:rPr>
              <a:t>Address</a:t>
            </a:r>
            <a:endParaRPr lang="fr-FR" dirty="0">
              <a:solidFill>
                <a:schemeClr val="accent2">
                  <a:lumMod val="50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fr-FR" dirty="0">
                <a:solidFill>
                  <a:schemeClr val="accent2">
                    <a:lumMod val="50000"/>
                  </a:schemeClr>
                </a:solidFill>
              </a:rPr>
              <a:t>Country</a:t>
            </a:r>
          </a:p>
          <a:p>
            <a:pPr marL="285750" indent="-285750">
              <a:buFontTx/>
              <a:buChar char="-"/>
            </a:pPr>
            <a:endParaRPr lang="fr-FR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339CEBE-F476-4A34-911F-A965F245764F}"/>
              </a:ext>
            </a:extLst>
          </p:cNvPr>
          <p:cNvSpPr/>
          <p:nvPr/>
        </p:nvSpPr>
        <p:spPr>
          <a:xfrm>
            <a:off x="3786802" y="1930400"/>
            <a:ext cx="2318988" cy="27955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dirty="0" err="1">
                <a:solidFill>
                  <a:schemeClr val="accent2">
                    <a:lumMod val="50000"/>
                  </a:schemeClr>
                </a:solidFill>
              </a:rPr>
              <a:t>Products</a:t>
            </a:r>
            <a:endParaRPr lang="fr-FR" dirty="0">
              <a:solidFill>
                <a:schemeClr val="accent2">
                  <a:lumMod val="50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fr-FR" dirty="0">
                <a:solidFill>
                  <a:schemeClr val="accent2">
                    <a:lumMod val="50000"/>
                  </a:schemeClr>
                </a:solidFill>
              </a:rPr>
              <a:t>ID</a:t>
            </a:r>
          </a:p>
          <a:p>
            <a:pPr marL="285750" indent="-285750">
              <a:buFontTx/>
              <a:buChar char="-"/>
            </a:pPr>
            <a:r>
              <a:rPr lang="fr-FR" dirty="0" err="1">
                <a:solidFill>
                  <a:schemeClr val="accent2">
                    <a:lumMod val="50000"/>
                  </a:schemeClr>
                </a:solidFill>
              </a:rPr>
              <a:t>categoryID</a:t>
            </a:r>
            <a:endParaRPr lang="fr-FR" dirty="0">
              <a:solidFill>
                <a:schemeClr val="accent2">
                  <a:lumMod val="50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fr-FR" dirty="0">
                <a:solidFill>
                  <a:schemeClr val="accent2">
                    <a:lumMod val="50000"/>
                  </a:schemeClr>
                </a:solidFill>
              </a:rPr>
              <a:t>Name</a:t>
            </a:r>
          </a:p>
          <a:p>
            <a:pPr marL="285750" indent="-285750">
              <a:buFontTx/>
              <a:buChar char="-"/>
            </a:pPr>
            <a:r>
              <a:rPr lang="fr-FR" dirty="0">
                <a:solidFill>
                  <a:schemeClr val="accent2">
                    <a:lumMod val="50000"/>
                  </a:schemeClr>
                </a:solidFill>
              </a:rPr>
              <a:t>Short Description</a:t>
            </a:r>
          </a:p>
          <a:p>
            <a:pPr marL="285750" indent="-285750">
              <a:buFontTx/>
              <a:buChar char="-"/>
            </a:pPr>
            <a:r>
              <a:rPr lang="fr-FR" dirty="0">
                <a:solidFill>
                  <a:schemeClr val="accent2">
                    <a:lumMod val="50000"/>
                  </a:schemeClr>
                </a:solidFill>
              </a:rPr>
              <a:t>Description</a:t>
            </a:r>
          </a:p>
          <a:p>
            <a:pPr marL="285750" indent="-285750">
              <a:buFontTx/>
              <a:buChar char="-"/>
            </a:pPr>
            <a:r>
              <a:rPr lang="fr-FR" dirty="0">
                <a:solidFill>
                  <a:schemeClr val="accent2">
                    <a:lumMod val="50000"/>
                  </a:schemeClr>
                </a:solidFill>
              </a:rPr>
              <a:t>Image</a:t>
            </a:r>
          </a:p>
          <a:p>
            <a:pPr marL="285750" indent="-285750">
              <a:buFontTx/>
              <a:buChar char="-"/>
            </a:pPr>
            <a:r>
              <a:rPr lang="fr-FR" dirty="0">
                <a:solidFill>
                  <a:schemeClr val="accent2">
                    <a:lumMod val="50000"/>
                  </a:schemeClr>
                </a:solidFill>
              </a:rPr>
              <a:t>Price</a:t>
            </a:r>
          </a:p>
          <a:p>
            <a:pPr marL="285750" indent="-285750">
              <a:buFontTx/>
              <a:buChar char="-"/>
            </a:pPr>
            <a:r>
              <a:rPr lang="fr-FR" dirty="0" err="1">
                <a:solidFill>
                  <a:schemeClr val="accent2">
                    <a:lumMod val="50000"/>
                  </a:schemeClr>
                </a:solidFill>
              </a:rPr>
              <a:t>isNew</a:t>
            </a:r>
            <a:endParaRPr lang="fr-FR" dirty="0">
              <a:solidFill>
                <a:schemeClr val="accent2">
                  <a:lumMod val="50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fr-FR" dirty="0" err="1">
                <a:solidFill>
                  <a:schemeClr val="accent2">
                    <a:lumMod val="50000"/>
                  </a:schemeClr>
                </a:solidFill>
              </a:rPr>
              <a:t>isBest</a:t>
            </a:r>
            <a:endParaRPr lang="fr-FR" dirty="0">
              <a:solidFill>
                <a:schemeClr val="accent2">
                  <a:lumMod val="50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lang="fr-FR" dirty="0">
              <a:solidFill>
                <a:schemeClr val="accent2">
                  <a:lumMod val="50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lang="fr-FR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BF6C978-4D21-460E-AB21-3068FF9B1A31}"/>
              </a:ext>
            </a:extLst>
          </p:cNvPr>
          <p:cNvSpPr/>
          <p:nvPr/>
        </p:nvSpPr>
        <p:spPr>
          <a:xfrm>
            <a:off x="491509" y="2285205"/>
            <a:ext cx="2318988" cy="17978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dirty="0">
                <a:solidFill>
                  <a:schemeClr val="accent2">
                    <a:lumMod val="50000"/>
                  </a:schemeClr>
                </a:solidFill>
              </a:rPr>
              <a:t>User</a:t>
            </a:r>
          </a:p>
          <a:p>
            <a:pPr marL="285750" indent="-285750">
              <a:buFontTx/>
              <a:buChar char="-"/>
            </a:pPr>
            <a:r>
              <a:rPr lang="fr-FR" dirty="0">
                <a:solidFill>
                  <a:schemeClr val="accent2">
                    <a:lumMod val="50000"/>
                  </a:schemeClr>
                </a:solidFill>
              </a:rPr>
              <a:t>ID</a:t>
            </a:r>
          </a:p>
          <a:p>
            <a:pPr marL="285750" indent="-285750">
              <a:buFontTx/>
              <a:buChar char="-"/>
            </a:pPr>
            <a:r>
              <a:rPr lang="fr-FR" dirty="0">
                <a:solidFill>
                  <a:schemeClr val="accent2">
                    <a:lumMod val="50000"/>
                  </a:schemeClr>
                </a:solidFill>
              </a:rPr>
              <a:t>Name</a:t>
            </a:r>
          </a:p>
          <a:p>
            <a:pPr marL="285750" indent="-285750">
              <a:buFontTx/>
              <a:buChar char="-"/>
            </a:pPr>
            <a:r>
              <a:rPr lang="fr-FR" dirty="0">
                <a:solidFill>
                  <a:schemeClr val="accent2">
                    <a:lumMod val="50000"/>
                  </a:schemeClr>
                </a:solidFill>
              </a:rPr>
              <a:t>Phone N°</a:t>
            </a:r>
          </a:p>
          <a:p>
            <a:pPr marL="285750" indent="-285750">
              <a:buFontTx/>
              <a:buChar char="-"/>
            </a:pPr>
            <a:r>
              <a:rPr lang="fr-FR" dirty="0">
                <a:solidFill>
                  <a:schemeClr val="accent2">
                    <a:lumMod val="50000"/>
                  </a:schemeClr>
                </a:solidFill>
              </a:rPr>
              <a:t>Country</a:t>
            </a:r>
          </a:p>
          <a:p>
            <a:pPr marL="285750" indent="-285750">
              <a:buFontTx/>
              <a:buChar char="-"/>
            </a:pPr>
            <a:r>
              <a:rPr lang="fr-FR" dirty="0">
                <a:solidFill>
                  <a:schemeClr val="accent2">
                    <a:lumMod val="50000"/>
                  </a:schemeClr>
                </a:solidFill>
              </a:rPr>
              <a:t>Mail</a:t>
            </a:r>
          </a:p>
          <a:p>
            <a:pPr marL="285750" indent="-285750">
              <a:buFontTx/>
              <a:buChar char="-"/>
            </a:pPr>
            <a:endParaRPr lang="fr-FR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BC1AE1D-21BE-473D-96A8-3C7AA70383CF}"/>
              </a:ext>
            </a:extLst>
          </p:cNvPr>
          <p:cNvSpPr/>
          <p:nvPr/>
        </p:nvSpPr>
        <p:spPr>
          <a:xfrm>
            <a:off x="2291118" y="5149055"/>
            <a:ext cx="2318988" cy="11310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dirty="0" err="1">
                <a:solidFill>
                  <a:schemeClr val="accent2">
                    <a:lumMod val="50000"/>
                  </a:schemeClr>
                </a:solidFill>
              </a:rPr>
              <a:t>FavouriteProducts</a:t>
            </a:r>
            <a:endParaRPr lang="fr-FR" dirty="0">
              <a:solidFill>
                <a:schemeClr val="accent2">
                  <a:lumMod val="50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fr-FR" dirty="0" err="1">
                <a:solidFill>
                  <a:schemeClr val="accent2">
                    <a:lumMod val="50000"/>
                  </a:schemeClr>
                </a:solidFill>
              </a:rPr>
              <a:t>userID</a:t>
            </a:r>
            <a:endParaRPr lang="fr-FR" dirty="0">
              <a:solidFill>
                <a:schemeClr val="accent2">
                  <a:lumMod val="50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fr-FR" dirty="0" err="1">
                <a:solidFill>
                  <a:schemeClr val="accent2">
                    <a:lumMod val="50000"/>
                  </a:schemeClr>
                </a:solidFill>
              </a:rPr>
              <a:t>productID</a:t>
            </a:r>
            <a:endParaRPr lang="fr-FR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2A349C5-00CC-46B7-BD6B-ABF95B2E0631}"/>
              </a:ext>
            </a:extLst>
          </p:cNvPr>
          <p:cNvSpPr/>
          <p:nvPr/>
        </p:nvSpPr>
        <p:spPr>
          <a:xfrm>
            <a:off x="4936506" y="5149055"/>
            <a:ext cx="2318988" cy="11310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dirty="0" err="1">
                <a:solidFill>
                  <a:schemeClr val="accent2">
                    <a:lumMod val="50000"/>
                  </a:schemeClr>
                </a:solidFill>
              </a:rPr>
              <a:t>FavouriteShops</a:t>
            </a:r>
            <a:endParaRPr lang="fr-FR" dirty="0">
              <a:solidFill>
                <a:schemeClr val="accent2">
                  <a:lumMod val="50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fr-FR" dirty="0" err="1">
                <a:solidFill>
                  <a:schemeClr val="accent2">
                    <a:lumMod val="50000"/>
                  </a:schemeClr>
                </a:solidFill>
              </a:rPr>
              <a:t>userID</a:t>
            </a:r>
            <a:endParaRPr lang="fr-FR" dirty="0">
              <a:solidFill>
                <a:schemeClr val="accent2">
                  <a:lumMod val="50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fr-FR" dirty="0" err="1">
                <a:solidFill>
                  <a:schemeClr val="accent2">
                    <a:lumMod val="50000"/>
                  </a:schemeClr>
                </a:solidFill>
              </a:rPr>
              <a:t>shopID</a:t>
            </a:r>
            <a:endParaRPr lang="fr-FR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FEB9BEA8-A44A-4801-A359-6AE6A34734D6}"/>
              </a:ext>
            </a:extLst>
          </p:cNvPr>
          <p:cNvCxnSpPr>
            <a:stCxn id="6" idx="2"/>
          </p:cNvCxnSpPr>
          <p:nvPr/>
        </p:nvCxnSpPr>
        <p:spPr>
          <a:xfrm>
            <a:off x="1651003" y="4083048"/>
            <a:ext cx="640115" cy="1866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44E918CD-70DF-49BF-91EC-4BCB7DBE8C02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1651003" y="4083048"/>
            <a:ext cx="3305084" cy="1066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7FB49F9F-6E81-4A79-AE46-2A9FBE44CF2C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 flipH="1">
            <a:off x="3450612" y="4725991"/>
            <a:ext cx="1495684" cy="423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57902F20-5D4A-419B-AF7B-36DCA71017B5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 flipH="1">
            <a:off x="6096000" y="4083048"/>
            <a:ext cx="1796256" cy="1066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877D9AA6-DAF6-4BCD-BAAE-6D276581CDA4}"/>
              </a:ext>
            </a:extLst>
          </p:cNvPr>
          <p:cNvSpPr/>
          <p:nvPr/>
        </p:nvSpPr>
        <p:spPr>
          <a:xfrm>
            <a:off x="6732762" y="1085839"/>
            <a:ext cx="2318988" cy="10001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dirty="0" err="1">
                <a:solidFill>
                  <a:schemeClr val="accent2">
                    <a:lumMod val="50000"/>
                  </a:schemeClr>
                </a:solidFill>
              </a:rPr>
              <a:t>Category</a:t>
            </a:r>
            <a:endParaRPr lang="fr-FR" dirty="0">
              <a:solidFill>
                <a:schemeClr val="accent2">
                  <a:lumMod val="50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fr-FR" dirty="0">
                <a:solidFill>
                  <a:schemeClr val="accent2">
                    <a:lumMod val="50000"/>
                  </a:schemeClr>
                </a:solidFill>
              </a:rPr>
              <a:t>ID</a:t>
            </a:r>
          </a:p>
          <a:p>
            <a:pPr marL="285750" indent="-285750">
              <a:buFontTx/>
              <a:buChar char="-"/>
            </a:pPr>
            <a:r>
              <a:rPr lang="fr-FR" dirty="0">
                <a:solidFill>
                  <a:schemeClr val="accent2">
                    <a:lumMod val="50000"/>
                  </a:schemeClr>
                </a:solidFill>
              </a:rPr>
              <a:t>Name</a:t>
            </a:r>
          </a:p>
          <a:p>
            <a:pPr marL="285750" indent="-285750">
              <a:buFontTx/>
              <a:buChar char="-"/>
            </a:pPr>
            <a:endParaRPr lang="fr-FR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F593C06F-35F2-488C-85CA-91C86234C606}"/>
              </a:ext>
            </a:extLst>
          </p:cNvPr>
          <p:cNvCxnSpPr>
            <a:cxnSpLocks/>
            <a:endCxn id="5" idx="0"/>
          </p:cNvCxnSpPr>
          <p:nvPr/>
        </p:nvCxnSpPr>
        <p:spPr>
          <a:xfrm flipH="1">
            <a:off x="4946296" y="1770067"/>
            <a:ext cx="1776676" cy="160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43B653B5-9E4B-459E-ABAD-981727515BA6}"/>
              </a:ext>
            </a:extLst>
          </p:cNvPr>
          <p:cNvSpPr/>
          <p:nvPr/>
        </p:nvSpPr>
        <p:spPr>
          <a:xfrm>
            <a:off x="3796593" y="156759"/>
            <a:ext cx="2318988" cy="15962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dirty="0" err="1">
                <a:solidFill>
                  <a:schemeClr val="accent2">
                    <a:lumMod val="50000"/>
                  </a:schemeClr>
                </a:solidFill>
              </a:rPr>
              <a:t>Cart</a:t>
            </a:r>
            <a:endParaRPr lang="fr-FR" dirty="0">
              <a:solidFill>
                <a:schemeClr val="accent2">
                  <a:lumMod val="50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fr-FR" dirty="0">
                <a:solidFill>
                  <a:schemeClr val="accent2">
                    <a:lumMod val="50000"/>
                  </a:schemeClr>
                </a:solidFill>
              </a:rPr>
              <a:t>ID</a:t>
            </a:r>
          </a:p>
          <a:p>
            <a:pPr marL="285750" indent="-285750">
              <a:buFontTx/>
              <a:buChar char="-"/>
            </a:pPr>
            <a:r>
              <a:rPr lang="fr-FR" dirty="0" err="1">
                <a:solidFill>
                  <a:schemeClr val="accent2">
                    <a:lumMod val="50000"/>
                  </a:schemeClr>
                </a:solidFill>
              </a:rPr>
              <a:t>userID</a:t>
            </a:r>
            <a:endParaRPr lang="fr-FR" dirty="0">
              <a:solidFill>
                <a:schemeClr val="accent2">
                  <a:lumMod val="50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fr-FR" dirty="0" err="1">
                <a:solidFill>
                  <a:schemeClr val="accent2">
                    <a:lumMod val="50000"/>
                  </a:schemeClr>
                </a:solidFill>
              </a:rPr>
              <a:t>productID</a:t>
            </a:r>
            <a:endParaRPr lang="fr-FR" dirty="0">
              <a:solidFill>
                <a:schemeClr val="accent2">
                  <a:lumMod val="50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fr-FR" dirty="0">
                <a:solidFill>
                  <a:schemeClr val="accent2">
                    <a:lumMod val="50000"/>
                  </a:schemeClr>
                </a:solidFill>
              </a:rPr>
              <a:t>Date</a:t>
            </a:r>
          </a:p>
          <a:p>
            <a:pPr marL="285750" indent="-285750">
              <a:buFontTx/>
              <a:buChar char="-"/>
            </a:pPr>
            <a:endParaRPr lang="fr-FR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45" name="Connecteur droit avec flèche 44">
            <a:extLst>
              <a:ext uri="{FF2B5EF4-FFF2-40B4-BE49-F238E27FC236}">
                <a16:creationId xmlns:a16="http://schemas.microsoft.com/office/drawing/2014/main" id="{6EAE4B30-A9B7-4642-BF28-C2F7C0561989}"/>
              </a:ext>
            </a:extLst>
          </p:cNvPr>
          <p:cNvCxnSpPr>
            <a:cxnSpLocks/>
          </p:cNvCxnSpPr>
          <p:nvPr/>
        </p:nvCxnSpPr>
        <p:spPr>
          <a:xfrm flipH="1">
            <a:off x="2810499" y="1752999"/>
            <a:ext cx="986094" cy="532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020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5B1BE97-60D8-4FDB-8056-9C81DB9284B4}"/>
              </a:ext>
            </a:extLst>
          </p:cNvPr>
          <p:cNvSpPr/>
          <p:nvPr/>
        </p:nvSpPr>
        <p:spPr>
          <a:xfrm>
            <a:off x="1160060" y="668740"/>
            <a:ext cx="3179928" cy="51179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73CF25B-CB9F-41B1-9E42-482395510A95}"/>
              </a:ext>
            </a:extLst>
          </p:cNvPr>
          <p:cNvSpPr/>
          <p:nvPr/>
        </p:nvSpPr>
        <p:spPr>
          <a:xfrm>
            <a:off x="1269242" y="757451"/>
            <a:ext cx="464024" cy="385549"/>
          </a:xfrm>
          <a:prstGeom prst="rect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2">
                    <a:lumMod val="50000"/>
                  </a:schemeClr>
                </a:solidFill>
              </a:rPr>
              <a:t>GP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141BD642-D2EB-4D9A-9A13-00D6827632CB}"/>
              </a:ext>
            </a:extLst>
          </p:cNvPr>
          <p:cNvSpPr/>
          <p:nvPr/>
        </p:nvSpPr>
        <p:spPr>
          <a:xfrm>
            <a:off x="1804632" y="815339"/>
            <a:ext cx="1982508" cy="25600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050" i="1" dirty="0" err="1">
                <a:solidFill>
                  <a:schemeClr val="bg1">
                    <a:lumMod val="50000"/>
                  </a:schemeClr>
                </a:solidFill>
              </a:rPr>
              <a:t>Search</a:t>
            </a:r>
            <a:endParaRPr lang="fr-FR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Rectangle : avec coins rognés en haut 6">
            <a:extLst>
              <a:ext uri="{FF2B5EF4-FFF2-40B4-BE49-F238E27FC236}">
                <a16:creationId xmlns:a16="http://schemas.microsoft.com/office/drawing/2014/main" id="{47AC48F4-EA8D-42FB-AEA2-57BAF2DAE8CC}"/>
              </a:ext>
            </a:extLst>
          </p:cNvPr>
          <p:cNvSpPr/>
          <p:nvPr/>
        </p:nvSpPr>
        <p:spPr>
          <a:xfrm rot="10800000">
            <a:off x="3914320" y="861059"/>
            <a:ext cx="230234" cy="182881"/>
          </a:xfrm>
          <a:prstGeom prst="snip2Same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600" dirty="0"/>
          </a:p>
        </p:txBody>
      </p:sp>
      <p:sp>
        <p:nvSpPr>
          <p:cNvPr id="8" name="Arc plein 7">
            <a:extLst>
              <a:ext uri="{FF2B5EF4-FFF2-40B4-BE49-F238E27FC236}">
                <a16:creationId xmlns:a16="http://schemas.microsoft.com/office/drawing/2014/main" id="{FEB4A979-0D87-441C-B195-275E1CFA7054}"/>
              </a:ext>
            </a:extLst>
          </p:cNvPr>
          <p:cNvSpPr/>
          <p:nvPr/>
        </p:nvSpPr>
        <p:spPr>
          <a:xfrm>
            <a:off x="3979960" y="783776"/>
            <a:ext cx="104939" cy="154566"/>
          </a:xfrm>
          <a:prstGeom prst="blockArc">
            <a:avLst>
              <a:gd name="adj1" fmla="val 10800000"/>
              <a:gd name="adj2" fmla="val 0"/>
              <a:gd name="adj3" fmla="val 91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862238A-FB51-4C22-B213-7BB6C46DD064}"/>
              </a:ext>
            </a:extLst>
          </p:cNvPr>
          <p:cNvSpPr/>
          <p:nvPr/>
        </p:nvSpPr>
        <p:spPr>
          <a:xfrm>
            <a:off x="1160060" y="1217947"/>
            <a:ext cx="1058400" cy="32004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Home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6354A9-92F0-4B84-A7BC-F986E1EAA5A7}"/>
              </a:ext>
            </a:extLst>
          </p:cNvPr>
          <p:cNvSpPr/>
          <p:nvPr/>
        </p:nvSpPr>
        <p:spPr>
          <a:xfrm>
            <a:off x="2224810" y="1217947"/>
            <a:ext cx="1058400" cy="32004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Best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5E2859A-606D-4C9D-832D-0CC53672F702}"/>
              </a:ext>
            </a:extLst>
          </p:cNvPr>
          <p:cNvSpPr/>
          <p:nvPr/>
        </p:nvSpPr>
        <p:spPr>
          <a:xfrm>
            <a:off x="3295542" y="1217947"/>
            <a:ext cx="1047921" cy="32004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New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40B5FE7-B9C2-4985-A585-86AE4645B7F6}"/>
              </a:ext>
            </a:extLst>
          </p:cNvPr>
          <p:cNvSpPr/>
          <p:nvPr/>
        </p:nvSpPr>
        <p:spPr>
          <a:xfrm>
            <a:off x="1312368" y="1662259"/>
            <a:ext cx="2875312" cy="32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i="1" dirty="0" err="1">
                <a:solidFill>
                  <a:schemeClr val="bg1">
                    <a:lumMod val="50000"/>
                  </a:schemeClr>
                </a:solidFill>
              </a:rPr>
              <a:t>Advertisement</a:t>
            </a:r>
            <a:endParaRPr lang="fr-FR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E9EDC8C4-59BE-4C14-9D43-398E809B4E0B}"/>
              </a:ext>
            </a:extLst>
          </p:cNvPr>
          <p:cNvSpPr/>
          <p:nvPr/>
        </p:nvSpPr>
        <p:spPr>
          <a:xfrm>
            <a:off x="1312368" y="2342072"/>
            <a:ext cx="912442" cy="91244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5755DEB7-D8EF-4D75-8DC8-13E0B726315B}"/>
              </a:ext>
            </a:extLst>
          </p:cNvPr>
          <p:cNvSpPr/>
          <p:nvPr/>
        </p:nvSpPr>
        <p:spPr>
          <a:xfrm>
            <a:off x="2282526" y="2353981"/>
            <a:ext cx="912442" cy="91244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C81102BC-2396-4E7F-9C7F-99F273F0915B}"/>
              </a:ext>
            </a:extLst>
          </p:cNvPr>
          <p:cNvSpPr/>
          <p:nvPr/>
        </p:nvSpPr>
        <p:spPr>
          <a:xfrm>
            <a:off x="3289078" y="2375315"/>
            <a:ext cx="912442" cy="91244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21C9ADD0-D8FF-48A5-831C-1FC8D24CB1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185" t="22331" r="15569" b="16881"/>
          <a:stretch/>
        </p:blipFill>
        <p:spPr>
          <a:xfrm>
            <a:off x="1353061" y="2398507"/>
            <a:ext cx="831056" cy="514350"/>
          </a:xfrm>
          <a:prstGeom prst="rect">
            <a:avLst/>
          </a:prstGeom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00A28376-897E-496B-B4D9-B3D0175C0A0E}"/>
              </a:ext>
            </a:extLst>
          </p:cNvPr>
          <p:cNvSpPr txBox="1"/>
          <p:nvPr/>
        </p:nvSpPr>
        <p:spPr>
          <a:xfrm>
            <a:off x="1258683" y="2932131"/>
            <a:ext cx="9294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dirty="0"/>
              <a:t>Cotton </a:t>
            </a:r>
            <a:r>
              <a:rPr lang="fr-FR" sz="900" dirty="0" err="1"/>
              <a:t>Buds</a:t>
            </a:r>
            <a:endParaRPr lang="fr-FR" sz="900" dirty="0"/>
          </a:p>
        </p:txBody>
      </p:sp>
      <p:sp>
        <p:nvSpPr>
          <p:cNvPr id="21" name="Rectangle : coins arrondis 20">
            <a:extLst>
              <a:ext uri="{FF2B5EF4-FFF2-40B4-BE49-F238E27FC236}">
                <a16:creationId xmlns:a16="http://schemas.microsoft.com/office/drawing/2014/main" id="{B5C40A9C-5D96-4F21-A21F-2A6C33FFDFDB}"/>
              </a:ext>
            </a:extLst>
          </p:cNvPr>
          <p:cNvSpPr/>
          <p:nvPr/>
        </p:nvSpPr>
        <p:spPr>
          <a:xfrm>
            <a:off x="1835944" y="2342072"/>
            <a:ext cx="388865" cy="230832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700" dirty="0"/>
              <a:t>$30</a:t>
            </a:r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36FD20E7-43BA-49A1-B5B9-700F6C0A7B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5845" y="2455661"/>
            <a:ext cx="513398" cy="513398"/>
          </a:xfrm>
          <a:prstGeom prst="rect">
            <a:avLst/>
          </a:prstGeom>
        </p:spPr>
      </p:pic>
      <p:sp>
        <p:nvSpPr>
          <p:cNvPr id="23" name="ZoneTexte 22">
            <a:extLst>
              <a:ext uri="{FF2B5EF4-FFF2-40B4-BE49-F238E27FC236}">
                <a16:creationId xmlns:a16="http://schemas.microsoft.com/office/drawing/2014/main" id="{D9DBD8AA-87B4-47B2-BD57-20D30CAFA738}"/>
              </a:ext>
            </a:extLst>
          </p:cNvPr>
          <p:cNvSpPr txBox="1"/>
          <p:nvPr/>
        </p:nvSpPr>
        <p:spPr>
          <a:xfrm>
            <a:off x="2241833" y="2932131"/>
            <a:ext cx="9294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dirty="0" err="1"/>
              <a:t>Incense</a:t>
            </a:r>
            <a:endParaRPr lang="fr-FR" sz="900" dirty="0"/>
          </a:p>
        </p:txBody>
      </p:sp>
      <p:sp>
        <p:nvSpPr>
          <p:cNvPr id="24" name="Rectangle : coins arrondis 23">
            <a:extLst>
              <a:ext uri="{FF2B5EF4-FFF2-40B4-BE49-F238E27FC236}">
                <a16:creationId xmlns:a16="http://schemas.microsoft.com/office/drawing/2014/main" id="{DE98A14E-ECA9-423B-8B46-912527C36382}"/>
              </a:ext>
            </a:extLst>
          </p:cNvPr>
          <p:cNvSpPr/>
          <p:nvPr/>
        </p:nvSpPr>
        <p:spPr>
          <a:xfrm>
            <a:off x="2794045" y="2358468"/>
            <a:ext cx="388865" cy="230832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700" dirty="0"/>
              <a:t>$50</a:t>
            </a:r>
          </a:p>
        </p:txBody>
      </p:sp>
      <p:pic>
        <p:nvPicPr>
          <p:cNvPr id="25" name="Image 24">
            <a:extLst>
              <a:ext uri="{FF2B5EF4-FFF2-40B4-BE49-F238E27FC236}">
                <a16:creationId xmlns:a16="http://schemas.microsoft.com/office/drawing/2014/main" id="{0323362C-A6F2-4BBD-A7E7-DEC8EEFE09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5851" y="2451785"/>
            <a:ext cx="421271" cy="421271"/>
          </a:xfrm>
          <a:prstGeom prst="rect">
            <a:avLst/>
          </a:prstGeom>
        </p:spPr>
      </p:pic>
      <p:sp>
        <p:nvSpPr>
          <p:cNvPr id="26" name="ZoneTexte 25">
            <a:extLst>
              <a:ext uri="{FF2B5EF4-FFF2-40B4-BE49-F238E27FC236}">
                <a16:creationId xmlns:a16="http://schemas.microsoft.com/office/drawing/2014/main" id="{15040528-F383-484E-8754-2E9B6E60DAE2}"/>
              </a:ext>
            </a:extLst>
          </p:cNvPr>
          <p:cNvSpPr txBox="1"/>
          <p:nvPr/>
        </p:nvSpPr>
        <p:spPr>
          <a:xfrm>
            <a:off x="3281395" y="2941509"/>
            <a:ext cx="9294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dirty="0" err="1"/>
              <a:t>Towel</a:t>
            </a:r>
            <a:r>
              <a:rPr lang="fr-FR" sz="900" dirty="0"/>
              <a:t> Roll</a:t>
            </a:r>
          </a:p>
        </p:txBody>
      </p:sp>
      <p:sp>
        <p:nvSpPr>
          <p:cNvPr id="27" name="Rectangle : coins arrondis 26">
            <a:extLst>
              <a:ext uri="{FF2B5EF4-FFF2-40B4-BE49-F238E27FC236}">
                <a16:creationId xmlns:a16="http://schemas.microsoft.com/office/drawing/2014/main" id="{78CF0C72-AE33-47B0-81D2-D4A47717FFB9}"/>
              </a:ext>
            </a:extLst>
          </p:cNvPr>
          <p:cNvSpPr/>
          <p:nvPr/>
        </p:nvSpPr>
        <p:spPr>
          <a:xfrm>
            <a:off x="3812655" y="2366774"/>
            <a:ext cx="388865" cy="230832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700" dirty="0"/>
              <a:t>$12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61BEC18D-174D-4000-A9D1-E14BB4D67C5A}"/>
              </a:ext>
            </a:extLst>
          </p:cNvPr>
          <p:cNvSpPr txBox="1"/>
          <p:nvPr/>
        </p:nvSpPr>
        <p:spPr>
          <a:xfrm>
            <a:off x="1269242" y="1962262"/>
            <a:ext cx="2124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For </a:t>
            </a:r>
            <a:r>
              <a:rPr lang="fr-FR" dirty="0" err="1">
                <a:solidFill>
                  <a:schemeClr val="bg1"/>
                </a:solidFill>
              </a:rPr>
              <a:t>you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5BA9D385-395E-4022-93B0-08D0113C1359}"/>
              </a:ext>
            </a:extLst>
          </p:cNvPr>
          <p:cNvSpPr txBox="1"/>
          <p:nvPr/>
        </p:nvSpPr>
        <p:spPr>
          <a:xfrm>
            <a:off x="1316118" y="3351707"/>
            <a:ext cx="2124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chemeClr val="bg1"/>
                </a:solidFill>
              </a:rPr>
              <a:t>Categories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0" name="Rectangle : coins arrondis 29">
            <a:extLst>
              <a:ext uri="{FF2B5EF4-FFF2-40B4-BE49-F238E27FC236}">
                <a16:creationId xmlns:a16="http://schemas.microsoft.com/office/drawing/2014/main" id="{DBF50E12-9045-4C0C-AC4D-A9066B1E07F2}"/>
              </a:ext>
            </a:extLst>
          </p:cNvPr>
          <p:cNvSpPr/>
          <p:nvPr/>
        </p:nvSpPr>
        <p:spPr>
          <a:xfrm>
            <a:off x="1379722" y="3774664"/>
            <a:ext cx="1268227" cy="125453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1" name="Image 30">
            <a:extLst>
              <a:ext uri="{FF2B5EF4-FFF2-40B4-BE49-F238E27FC236}">
                <a16:creationId xmlns:a16="http://schemas.microsoft.com/office/drawing/2014/main" id="{05BE1A83-BDF1-4178-9A18-F03DAE3551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185" t="22331" r="15569" b="16881"/>
          <a:stretch/>
        </p:blipFill>
        <p:spPr>
          <a:xfrm>
            <a:off x="1527233" y="3953000"/>
            <a:ext cx="1059612" cy="655806"/>
          </a:xfrm>
          <a:prstGeom prst="rect">
            <a:avLst/>
          </a:prstGeom>
        </p:spPr>
      </p:pic>
      <p:sp>
        <p:nvSpPr>
          <p:cNvPr id="32" name="ZoneTexte 31">
            <a:extLst>
              <a:ext uri="{FF2B5EF4-FFF2-40B4-BE49-F238E27FC236}">
                <a16:creationId xmlns:a16="http://schemas.microsoft.com/office/drawing/2014/main" id="{C9396807-C2AD-4187-9A31-D4BDF3130F8A}"/>
              </a:ext>
            </a:extLst>
          </p:cNvPr>
          <p:cNvSpPr txBox="1"/>
          <p:nvPr/>
        </p:nvSpPr>
        <p:spPr>
          <a:xfrm>
            <a:off x="1531265" y="4660567"/>
            <a:ext cx="9294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dirty="0"/>
              <a:t>Cotton </a:t>
            </a:r>
            <a:r>
              <a:rPr lang="fr-FR" sz="900" dirty="0" err="1"/>
              <a:t>Buds</a:t>
            </a:r>
            <a:endParaRPr lang="fr-FR" sz="900" dirty="0"/>
          </a:p>
        </p:txBody>
      </p:sp>
      <p:sp>
        <p:nvSpPr>
          <p:cNvPr id="33" name="Rectangle : coins arrondis 32">
            <a:extLst>
              <a:ext uri="{FF2B5EF4-FFF2-40B4-BE49-F238E27FC236}">
                <a16:creationId xmlns:a16="http://schemas.microsoft.com/office/drawing/2014/main" id="{BD1391D4-3F4C-45C6-94B3-DDB2675B6BA5}"/>
              </a:ext>
            </a:extLst>
          </p:cNvPr>
          <p:cNvSpPr/>
          <p:nvPr/>
        </p:nvSpPr>
        <p:spPr>
          <a:xfrm>
            <a:off x="2203135" y="3771033"/>
            <a:ext cx="388865" cy="230832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700" dirty="0"/>
              <a:t>$30</a:t>
            </a:r>
          </a:p>
        </p:txBody>
      </p:sp>
      <p:sp>
        <p:nvSpPr>
          <p:cNvPr id="35" name="Rectangle : coins arrondis 34">
            <a:extLst>
              <a:ext uri="{FF2B5EF4-FFF2-40B4-BE49-F238E27FC236}">
                <a16:creationId xmlns:a16="http://schemas.microsoft.com/office/drawing/2014/main" id="{FF0B5369-C44D-41F7-A4E4-435EF1747C14}"/>
              </a:ext>
            </a:extLst>
          </p:cNvPr>
          <p:cNvSpPr/>
          <p:nvPr/>
        </p:nvSpPr>
        <p:spPr>
          <a:xfrm>
            <a:off x="2793599" y="3782256"/>
            <a:ext cx="1268227" cy="125453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6" name="Image 35">
            <a:extLst>
              <a:ext uri="{FF2B5EF4-FFF2-40B4-BE49-F238E27FC236}">
                <a16:creationId xmlns:a16="http://schemas.microsoft.com/office/drawing/2014/main" id="{EC19C084-2916-475A-A227-962DB47D22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185" t="22331" r="15569" b="16881"/>
          <a:stretch/>
        </p:blipFill>
        <p:spPr>
          <a:xfrm>
            <a:off x="2941110" y="3960592"/>
            <a:ext cx="1059612" cy="655806"/>
          </a:xfrm>
          <a:prstGeom prst="rect">
            <a:avLst/>
          </a:prstGeom>
        </p:spPr>
      </p:pic>
      <p:sp>
        <p:nvSpPr>
          <p:cNvPr id="37" name="ZoneTexte 36">
            <a:extLst>
              <a:ext uri="{FF2B5EF4-FFF2-40B4-BE49-F238E27FC236}">
                <a16:creationId xmlns:a16="http://schemas.microsoft.com/office/drawing/2014/main" id="{469C297C-FCC7-43F6-AF6F-CC79F204DC70}"/>
              </a:ext>
            </a:extLst>
          </p:cNvPr>
          <p:cNvSpPr txBox="1"/>
          <p:nvPr/>
        </p:nvSpPr>
        <p:spPr>
          <a:xfrm>
            <a:off x="2945142" y="4668159"/>
            <a:ext cx="9294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dirty="0"/>
              <a:t>Cotton </a:t>
            </a:r>
            <a:r>
              <a:rPr lang="fr-FR" sz="900" dirty="0" err="1"/>
              <a:t>Buds</a:t>
            </a:r>
            <a:endParaRPr lang="fr-FR" sz="900" dirty="0"/>
          </a:p>
        </p:txBody>
      </p:sp>
      <p:sp>
        <p:nvSpPr>
          <p:cNvPr id="38" name="Rectangle : coins arrondis 37">
            <a:extLst>
              <a:ext uri="{FF2B5EF4-FFF2-40B4-BE49-F238E27FC236}">
                <a16:creationId xmlns:a16="http://schemas.microsoft.com/office/drawing/2014/main" id="{76B93297-D0F9-418E-9EED-44111AFB02D4}"/>
              </a:ext>
            </a:extLst>
          </p:cNvPr>
          <p:cNvSpPr/>
          <p:nvPr/>
        </p:nvSpPr>
        <p:spPr>
          <a:xfrm>
            <a:off x="3617012" y="3778625"/>
            <a:ext cx="388865" cy="230832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700" dirty="0"/>
              <a:t>$30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35E3E0B-859B-4971-9724-BE3F85589268}"/>
              </a:ext>
            </a:extLst>
          </p:cNvPr>
          <p:cNvSpPr/>
          <p:nvPr/>
        </p:nvSpPr>
        <p:spPr>
          <a:xfrm>
            <a:off x="1160060" y="5317588"/>
            <a:ext cx="3179928" cy="4776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09D357E-F55E-4DB4-8178-9BD9A5BFB03A}"/>
              </a:ext>
            </a:extLst>
          </p:cNvPr>
          <p:cNvSpPr/>
          <p:nvPr/>
        </p:nvSpPr>
        <p:spPr>
          <a:xfrm>
            <a:off x="1244065" y="5365321"/>
            <a:ext cx="464024" cy="385549"/>
          </a:xfrm>
          <a:prstGeom prst="rect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2">
                    <a:lumMod val="50000"/>
                  </a:schemeClr>
                </a:solidFill>
              </a:rPr>
              <a:t>GP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41120A7-E2CB-4851-BA4A-88964B876FF5}"/>
              </a:ext>
            </a:extLst>
          </p:cNvPr>
          <p:cNvSpPr/>
          <p:nvPr/>
        </p:nvSpPr>
        <p:spPr>
          <a:xfrm>
            <a:off x="2593194" y="5402036"/>
            <a:ext cx="126115" cy="126115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1F25C79-AACF-4811-BB1A-5B148226D2AF}"/>
              </a:ext>
            </a:extLst>
          </p:cNvPr>
          <p:cNvSpPr/>
          <p:nvPr/>
        </p:nvSpPr>
        <p:spPr>
          <a:xfrm>
            <a:off x="2755457" y="5402036"/>
            <a:ext cx="126115" cy="126115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962B622-E437-4C68-A2C7-405CC22BFFDD}"/>
              </a:ext>
            </a:extLst>
          </p:cNvPr>
          <p:cNvSpPr/>
          <p:nvPr/>
        </p:nvSpPr>
        <p:spPr>
          <a:xfrm>
            <a:off x="2593194" y="5571207"/>
            <a:ext cx="126115" cy="126115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450110B-E7E3-47D5-A244-BED07D21611D}"/>
              </a:ext>
            </a:extLst>
          </p:cNvPr>
          <p:cNvSpPr/>
          <p:nvPr/>
        </p:nvSpPr>
        <p:spPr>
          <a:xfrm>
            <a:off x="2755457" y="5571206"/>
            <a:ext cx="126115" cy="126115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775EEBD4-8138-4AF4-ABD4-5D31EBC864FA}"/>
              </a:ext>
            </a:extLst>
          </p:cNvPr>
          <p:cNvSpPr txBox="1"/>
          <p:nvPr/>
        </p:nvSpPr>
        <p:spPr>
          <a:xfrm>
            <a:off x="5936343" y="668740"/>
            <a:ext cx="30334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chemeClr val="accent2">
                    <a:lumMod val="50000"/>
                  </a:schemeClr>
                </a:solidFill>
              </a:rPr>
              <a:t>APP | MAIN</a:t>
            </a:r>
          </a:p>
        </p:txBody>
      </p:sp>
      <p:pic>
        <p:nvPicPr>
          <p:cNvPr id="46" name="Image 45">
            <a:extLst>
              <a:ext uri="{FF2B5EF4-FFF2-40B4-BE49-F238E27FC236}">
                <a16:creationId xmlns:a16="http://schemas.microsoft.com/office/drawing/2014/main" id="{85EA9340-BC86-4AA3-B319-5AEAB88989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61388" y="5387219"/>
            <a:ext cx="400876" cy="341924"/>
          </a:xfrm>
          <a:prstGeom prst="rect">
            <a:avLst/>
          </a:prstGeom>
        </p:spPr>
      </p:pic>
      <p:pic>
        <p:nvPicPr>
          <p:cNvPr id="47" name="Image 46">
            <a:extLst>
              <a:ext uri="{FF2B5EF4-FFF2-40B4-BE49-F238E27FC236}">
                <a16:creationId xmlns:a16="http://schemas.microsoft.com/office/drawing/2014/main" id="{A4585A3A-9FA6-4EAE-AB6D-C6871AEED0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93893" y="5391312"/>
            <a:ext cx="355173" cy="316924"/>
          </a:xfrm>
          <a:prstGeom prst="rect">
            <a:avLst/>
          </a:prstGeom>
        </p:spPr>
      </p:pic>
      <p:pic>
        <p:nvPicPr>
          <p:cNvPr id="48" name="Image 47">
            <a:extLst>
              <a:ext uri="{FF2B5EF4-FFF2-40B4-BE49-F238E27FC236}">
                <a16:creationId xmlns:a16="http://schemas.microsoft.com/office/drawing/2014/main" id="{ED68D387-5FC9-45B8-B5D4-21D55F8E2D9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73825" y="5387219"/>
            <a:ext cx="316924" cy="316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015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5B1BE97-60D8-4FDB-8056-9C81DB9284B4}"/>
              </a:ext>
            </a:extLst>
          </p:cNvPr>
          <p:cNvSpPr/>
          <p:nvPr/>
        </p:nvSpPr>
        <p:spPr>
          <a:xfrm>
            <a:off x="1160060" y="668740"/>
            <a:ext cx="3179928" cy="51179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73CF25B-CB9F-41B1-9E42-482395510A95}"/>
              </a:ext>
            </a:extLst>
          </p:cNvPr>
          <p:cNvSpPr/>
          <p:nvPr/>
        </p:nvSpPr>
        <p:spPr>
          <a:xfrm>
            <a:off x="1269242" y="757451"/>
            <a:ext cx="464024" cy="385549"/>
          </a:xfrm>
          <a:prstGeom prst="rect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2">
                    <a:lumMod val="50000"/>
                  </a:schemeClr>
                </a:solidFill>
              </a:rPr>
              <a:t>GP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141BD642-D2EB-4D9A-9A13-00D6827632CB}"/>
              </a:ext>
            </a:extLst>
          </p:cNvPr>
          <p:cNvSpPr/>
          <p:nvPr/>
        </p:nvSpPr>
        <p:spPr>
          <a:xfrm>
            <a:off x="1804632" y="815339"/>
            <a:ext cx="1982508" cy="25600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050" i="1" dirty="0" err="1">
                <a:solidFill>
                  <a:schemeClr val="bg1">
                    <a:lumMod val="50000"/>
                  </a:schemeClr>
                </a:solidFill>
              </a:rPr>
              <a:t>Search</a:t>
            </a:r>
            <a:endParaRPr lang="fr-FR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Rectangle : avec coins rognés en haut 6">
            <a:extLst>
              <a:ext uri="{FF2B5EF4-FFF2-40B4-BE49-F238E27FC236}">
                <a16:creationId xmlns:a16="http://schemas.microsoft.com/office/drawing/2014/main" id="{47AC48F4-EA8D-42FB-AEA2-57BAF2DAE8CC}"/>
              </a:ext>
            </a:extLst>
          </p:cNvPr>
          <p:cNvSpPr/>
          <p:nvPr/>
        </p:nvSpPr>
        <p:spPr>
          <a:xfrm rot="10800000">
            <a:off x="3914320" y="861059"/>
            <a:ext cx="230234" cy="182881"/>
          </a:xfrm>
          <a:prstGeom prst="snip2Same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600" dirty="0"/>
          </a:p>
        </p:txBody>
      </p:sp>
      <p:sp>
        <p:nvSpPr>
          <p:cNvPr id="8" name="Arc plein 7">
            <a:extLst>
              <a:ext uri="{FF2B5EF4-FFF2-40B4-BE49-F238E27FC236}">
                <a16:creationId xmlns:a16="http://schemas.microsoft.com/office/drawing/2014/main" id="{FEB4A979-0D87-441C-B195-275E1CFA7054}"/>
              </a:ext>
            </a:extLst>
          </p:cNvPr>
          <p:cNvSpPr/>
          <p:nvPr/>
        </p:nvSpPr>
        <p:spPr>
          <a:xfrm>
            <a:off x="3979960" y="783776"/>
            <a:ext cx="104939" cy="154566"/>
          </a:xfrm>
          <a:prstGeom prst="blockArc">
            <a:avLst>
              <a:gd name="adj1" fmla="val 10800000"/>
              <a:gd name="adj2" fmla="val 0"/>
              <a:gd name="adj3" fmla="val 91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862238A-FB51-4C22-B213-7BB6C46DD064}"/>
              </a:ext>
            </a:extLst>
          </p:cNvPr>
          <p:cNvSpPr/>
          <p:nvPr/>
        </p:nvSpPr>
        <p:spPr>
          <a:xfrm>
            <a:off x="1160060" y="1217947"/>
            <a:ext cx="1058400" cy="32004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Home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6354A9-92F0-4B84-A7BC-F986E1EAA5A7}"/>
              </a:ext>
            </a:extLst>
          </p:cNvPr>
          <p:cNvSpPr/>
          <p:nvPr/>
        </p:nvSpPr>
        <p:spPr>
          <a:xfrm>
            <a:off x="2224810" y="1217947"/>
            <a:ext cx="1058400" cy="32004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Best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5E2859A-606D-4C9D-832D-0CC53672F702}"/>
              </a:ext>
            </a:extLst>
          </p:cNvPr>
          <p:cNvSpPr/>
          <p:nvPr/>
        </p:nvSpPr>
        <p:spPr>
          <a:xfrm>
            <a:off x="3295542" y="1217947"/>
            <a:ext cx="1047921" cy="32004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New</a:t>
            </a:r>
          </a:p>
        </p:txBody>
      </p:sp>
      <p:sp>
        <p:nvSpPr>
          <p:cNvPr id="30" name="Rectangle : coins arrondis 29">
            <a:extLst>
              <a:ext uri="{FF2B5EF4-FFF2-40B4-BE49-F238E27FC236}">
                <a16:creationId xmlns:a16="http://schemas.microsoft.com/office/drawing/2014/main" id="{DBF50E12-9045-4C0C-AC4D-A9066B1E07F2}"/>
              </a:ext>
            </a:extLst>
          </p:cNvPr>
          <p:cNvSpPr/>
          <p:nvPr/>
        </p:nvSpPr>
        <p:spPr>
          <a:xfrm>
            <a:off x="1436872" y="1647578"/>
            <a:ext cx="1268227" cy="125453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1" name="Image 30">
            <a:extLst>
              <a:ext uri="{FF2B5EF4-FFF2-40B4-BE49-F238E27FC236}">
                <a16:creationId xmlns:a16="http://schemas.microsoft.com/office/drawing/2014/main" id="{05BE1A83-BDF1-4178-9A18-F03DAE3551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185" t="22331" r="15569" b="16881"/>
          <a:stretch/>
        </p:blipFill>
        <p:spPr>
          <a:xfrm>
            <a:off x="1584383" y="1825914"/>
            <a:ext cx="1059612" cy="655806"/>
          </a:xfrm>
          <a:prstGeom prst="rect">
            <a:avLst/>
          </a:prstGeom>
        </p:spPr>
      </p:pic>
      <p:sp>
        <p:nvSpPr>
          <p:cNvPr id="32" name="ZoneTexte 31">
            <a:extLst>
              <a:ext uri="{FF2B5EF4-FFF2-40B4-BE49-F238E27FC236}">
                <a16:creationId xmlns:a16="http://schemas.microsoft.com/office/drawing/2014/main" id="{C9396807-C2AD-4187-9A31-D4BDF3130F8A}"/>
              </a:ext>
            </a:extLst>
          </p:cNvPr>
          <p:cNvSpPr txBox="1"/>
          <p:nvPr/>
        </p:nvSpPr>
        <p:spPr>
          <a:xfrm>
            <a:off x="1588415" y="2533481"/>
            <a:ext cx="9294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dirty="0"/>
              <a:t>Cotton </a:t>
            </a:r>
            <a:r>
              <a:rPr lang="fr-FR" sz="900" dirty="0" err="1"/>
              <a:t>Buds</a:t>
            </a:r>
            <a:endParaRPr lang="fr-FR" sz="900" dirty="0"/>
          </a:p>
        </p:txBody>
      </p:sp>
      <p:sp>
        <p:nvSpPr>
          <p:cNvPr id="33" name="Rectangle : coins arrondis 32">
            <a:extLst>
              <a:ext uri="{FF2B5EF4-FFF2-40B4-BE49-F238E27FC236}">
                <a16:creationId xmlns:a16="http://schemas.microsoft.com/office/drawing/2014/main" id="{BD1391D4-3F4C-45C6-94B3-DDB2675B6BA5}"/>
              </a:ext>
            </a:extLst>
          </p:cNvPr>
          <p:cNvSpPr/>
          <p:nvPr/>
        </p:nvSpPr>
        <p:spPr>
          <a:xfrm>
            <a:off x="2260285" y="1643947"/>
            <a:ext cx="388865" cy="230832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700" dirty="0"/>
              <a:t>$30</a:t>
            </a:r>
          </a:p>
        </p:txBody>
      </p:sp>
      <p:sp>
        <p:nvSpPr>
          <p:cNvPr id="35" name="Rectangle : coins arrondis 34">
            <a:extLst>
              <a:ext uri="{FF2B5EF4-FFF2-40B4-BE49-F238E27FC236}">
                <a16:creationId xmlns:a16="http://schemas.microsoft.com/office/drawing/2014/main" id="{FF0B5369-C44D-41F7-A4E4-435EF1747C14}"/>
              </a:ext>
            </a:extLst>
          </p:cNvPr>
          <p:cNvSpPr/>
          <p:nvPr/>
        </p:nvSpPr>
        <p:spPr>
          <a:xfrm>
            <a:off x="2850749" y="1655170"/>
            <a:ext cx="1268227" cy="125453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6" name="Image 35">
            <a:extLst>
              <a:ext uri="{FF2B5EF4-FFF2-40B4-BE49-F238E27FC236}">
                <a16:creationId xmlns:a16="http://schemas.microsoft.com/office/drawing/2014/main" id="{EC19C084-2916-475A-A227-962DB47D22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185" t="22331" r="15569" b="16881"/>
          <a:stretch/>
        </p:blipFill>
        <p:spPr>
          <a:xfrm>
            <a:off x="2998260" y="1833506"/>
            <a:ext cx="1059612" cy="655806"/>
          </a:xfrm>
          <a:prstGeom prst="rect">
            <a:avLst/>
          </a:prstGeom>
        </p:spPr>
      </p:pic>
      <p:sp>
        <p:nvSpPr>
          <p:cNvPr id="37" name="ZoneTexte 36">
            <a:extLst>
              <a:ext uri="{FF2B5EF4-FFF2-40B4-BE49-F238E27FC236}">
                <a16:creationId xmlns:a16="http://schemas.microsoft.com/office/drawing/2014/main" id="{469C297C-FCC7-43F6-AF6F-CC79F204DC70}"/>
              </a:ext>
            </a:extLst>
          </p:cNvPr>
          <p:cNvSpPr txBox="1"/>
          <p:nvPr/>
        </p:nvSpPr>
        <p:spPr>
          <a:xfrm>
            <a:off x="3002292" y="2541073"/>
            <a:ext cx="9294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dirty="0"/>
              <a:t>Cotton </a:t>
            </a:r>
            <a:r>
              <a:rPr lang="fr-FR" sz="900" dirty="0" err="1"/>
              <a:t>Buds</a:t>
            </a:r>
            <a:endParaRPr lang="fr-FR" sz="900" dirty="0"/>
          </a:p>
        </p:txBody>
      </p:sp>
      <p:sp>
        <p:nvSpPr>
          <p:cNvPr id="38" name="Rectangle : coins arrondis 37">
            <a:extLst>
              <a:ext uri="{FF2B5EF4-FFF2-40B4-BE49-F238E27FC236}">
                <a16:creationId xmlns:a16="http://schemas.microsoft.com/office/drawing/2014/main" id="{76B93297-D0F9-418E-9EED-44111AFB02D4}"/>
              </a:ext>
            </a:extLst>
          </p:cNvPr>
          <p:cNvSpPr/>
          <p:nvPr/>
        </p:nvSpPr>
        <p:spPr>
          <a:xfrm>
            <a:off x="3674162" y="1651539"/>
            <a:ext cx="388865" cy="230832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700" dirty="0"/>
              <a:t>$30</a:t>
            </a:r>
          </a:p>
        </p:txBody>
      </p:sp>
      <p:sp>
        <p:nvSpPr>
          <p:cNvPr id="46" name="Rectangle : coins arrondis 45">
            <a:extLst>
              <a:ext uri="{FF2B5EF4-FFF2-40B4-BE49-F238E27FC236}">
                <a16:creationId xmlns:a16="http://schemas.microsoft.com/office/drawing/2014/main" id="{E0AF1B87-5C7F-4E5C-87F6-9526069A5A7C}"/>
              </a:ext>
            </a:extLst>
          </p:cNvPr>
          <p:cNvSpPr/>
          <p:nvPr/>
        </p:nvSpPr>
        <p:spPr>
          <a:xfrm>
            <a:off x="1402795" y="3028125"/>
            <a:ext cx="1268227" cy="125453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7" name="Image 46">
            <a:extLst>
              <a:ext uri="{FF2B5EF4-FFF2-40B4-BE49-F238E27FC236}">
                <a16:creationId xmlns:a16="http://schemas.microsoft.com/office/drawing/2014/main" id="{27C444E9-206A-4C61-A298-B9431D85FB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185" t="22331" r="15569" b="16881"/>
          <a:stretch/>
        </p:blipFill>
        <p:spPr>
          <a:xfrm>
            <a:off x="1550306" y="3206461"/>
            <a:ext cx="1059612" cy="655806"/>
          </a:xfrm>
          <a:prstGeom prst="rect">
            <a:avLst/>
          </a:prstGeom>
        </p:spPr>
      </p:pic>
      <p:sp>
        <p:nvSpPr>
          <p:cNvPr id="48" name="ZoneTexte 47">
            <a:extLst>
              <a:ext uri="{FF2B5EF4-FFF2-40B4-BE49-F238E27FC236}">
                <a16:creationId xmlns:a16="http://schemas.microsoft.com/office/drawing/2014/main" id="{B1E0A1AF-46D8-4946-A7DB-9D400E9E51DA}"/>
              </a:ext>
            </a:extLst>
          </p:cNvPr>
          <p:cNvSpPr txBox="1"/>
          <p:nvPr/>
        </p:nvSpPr>
        <p:spPr>
          <a:xfrm>
            <a:off x="1554338" y="3914028"/>
            <a:ext cx="9294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dirty="0"/>
              <a:t>Cotton </a:t>
            </a:r>
            <a:r>
              <a:rPr lang="fr-FR" sz="900" dirty="0" err="1"/>
              <a:t>Buds</a:t>
            </a:r>
            <a:endParaRPr lang="fr-FR" sz="900" dirty="0"/>
          </a:p>
        </p:txBody>
      </p:sp>
      <p:sp>
        <p:nvSpPr>
          <p:cNvPr id="49" name="Rectangle : coins arrondis 48">
            <a:extLst>
              <a:ext uri="{FF2B5EF4-FFF2-40B4-BE49-F238E27FC236}">
                <a16:creationId xmlns:a16="http://schemas.microsoft.com/office/drawing/2014/main" id="{4EF66D8E-9A53-4E07-BBD9-EAB5912A405A}"/>
              </a:ext>
            </a:extLst>
          </p:cNvPr>
          <p:cNvSpPr/>
          <p:nvPr/>
        </p:nvSpPr>
        <p:spPr>
          <a:xfrm>
            <a:off x="2226208" y="3024494"/>
            <a:ext cx="388865" cy="230832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700" dirty="0"/>
              <a:t>$30</a:t>
            </a:r>
          </a:p>
        </p:txBody>
      </p:sp>
      <p:sp>
        <p:nvSpPr>
          <p:cNvPr id="50" name="Rectangle : coins arrondis 49">
            <a:extLst>
              <a:ext uri="{FF2B5EF4-FFF2-40B4-BE49-F238E27FC236}">
                <a16:creationId xmlns:a16="http://schemas.microsoft.com/office/drawing/2014/main" id="{2C19248A-008A-4F7B-AB07-105E450F6334}"/>
              </a:ext>
            </a:extLst>
          </p:cNvPr>
          <p:cNvSpPr/>
          <p:nvPr/>
        </p:nvSpPr>
        <p:spPr>
          <a:xfrm>
            <a:off x="2816672" y="3035717"/>
            <a:ext cx="1268227" cy="125453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1" name="Image 50">
            <a:extLst>
              <a:ext uri="{FF2B5EF4-FFF2-40B4-BE49-F238E27FC236}">
                <a16:creationId xmlns:a16="http://schemas.microsoft.com/office/drawing/2014/main" id="{399848C6-9FD8-4E1D-8C17-D18273A853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185" t="22331" r="15569" b="16881"/>
          <a:stretch/>
        </p:blipFill>
        <p:spPr>
          <a:xfrm>
            <a:off x="2964183" y="3214053"/>
            <a:ext cx="1059612" cy="655806"/>
          </a:xfrm>
          <a:prstGeom prst="rect">
            <a:avLst/>
          </a:prstGeom>
        </p:spPr>
      </p:pic>
      <p:sp>
        <p:nvSpPr>
          <p:cNvPr id="52" name="ZoneTexte 51">
            <a:extLst>
              <a:ext uri="{FF2B5EF4-FFF2-40B4-BE49-F238E27FC236}">
                <a16:creationId xmlns:a16="http://schemas.microsoft.com/office/drawing/2014/main" id="{321933DD-53CE-41F6-BFE6-A7DEEFDC9B06}"/>
              </a:ext>
            </a:extLst>
          </p:cNvPr>
          <p:cNvSpPr txBox="1"/>
          <p:nvPr/>
        </p:nvSpPr>
        <p:spPr>
          <a:xfrm>
            <a:off x="2968215" y="3921620"/>
            <a:ext cx="9294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dirty="0"/>
              <a:t>Cotton </a:t>
            </a:r>
            <a:r>
              <a:rPr lang="fr-FR" sz="900" dirty="0" err="1"/>
              <a:t>Buds</a:t>
            </a:r>
            <a:endParaRPr lang="fr-FR" sz="900" dirty="0"/>
          </a:p>
        </p:txBody>
      </p:sp>
      <p:sp>
        <p:nvSpPr>
          <p:cNvPr id="53" name="Rectangle : coins arrondis 52">
            <a:extLst>
              <a:ext uri="{FF2B5EF4-FFF2-40B4-BE49-F238E27FC236}">
                <a16:creationId xmlns:a16="http://schemas.microsoft.com/office/drawing/2014/main" id="{FB20BC4A-89B3-4A97-BE7C-1449E917F5B1}"/>
              </a:ext>
            </a:extLst>
          </p:cNvPr>
          <p:cNvSpPr/>
          <p:nvPr/>
        </p:nvSpPr>
        <p:spPr>
          <a:xfrm>
            <a:off x="3640085" y="3032086"/>
            <a:ext cx="388865" cy="230832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700" dirty="0"/>
              <a:t>$30</a:t>
            </a:r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3077F66C-F467-4D6E-A3CC-91723C4619A7}"/>
              </a:ext>
            </a:extLst>
          </p:cNvPr>
          <p:cNvSpPr txBox="1"/>
          <p:nvPr/>
        </p:nvSpPr>
        <p:spPr>
          <a:xfrm>
            <a:off x="5936343" y="668740"/>
            <a:ext cx="303348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chemeClr val="accent2">
                    <a:lumMod val="50000"/>
                  </a:schemeClr>
                </a:solidFill>
              </a:rPr>
              <a:t>APP | BEST (Deals)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5B3A6C6-71A2-498B-AC88-2A21EB29E299}"/>
              </a:ext>
            </a:extLst>
          </p:cNvPr>
          <p:cNvSpPr/>
          <p:nvPr/>
        </p:nvSpPr>
        <p:spPr>
          <a:xfrm>
            <a:off x="1160060" y="5317588"/>
            <a:ext cx="3179928" cy="4776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3126398-ED19-46F1-9DF6-23A3029136D8}"/>
              </a:ext>
            </a:extLst>
          </p:cNvPr>
          <p:cNvSpPr/>
          <p:nvPr/>
        </p:nvSpPr>
        <p:spPr>
          <a:xfrm>
            <a:off x="1244065" y="5365321"/>
            <a:ext cx="464024" cy="385549"/>
          </a:xfrm>
          <a:prstGeom prst="rect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2">
                    <a:lumMod val="50000"/>
                  </a:schemeClr>
                </a:solidFill>
              </a:rPr>
              <a:t>GP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4D006747-3CF6-4002-BA6C-3AD53B3E4776}"/>
              </a:ext>
            </a:extLst>
          </p:cNvPr>
          <p:cNvSpPr/>
          <p:nvPr/>
        </p:nvSpPr>
        <p:spPr>
          <a:xfrm>
            <a:off x="2593194" y="5402036"/>
            <a:ext cx="126115" cy="126115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5956531-B279-4253-833A-3D121A125A59}"/>
              </a:ext>
            </a:extLst>
          </p:cNvPr>
          <p:cNvSpPr/>
          <p:nvPr/>
        </p:nvSpPr>
        <p:spPr>
          <a:xfrm>
            <a:off x="2755457" y="5402036"/>
            <a:ext cx="126115" cy="126115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0D57B339-4272-4371-8571-7F8ECBB48FCD}"/>
              </a:ext>
            </a:extLst>
          </p:cNvPr>
          <p:cNvSpPr/>
          <p:nvPr/>
        </p:nvSpPr>
        <p:spPr>
          <a:xfrm>
            <a:off x="2593194" y="5571207"/>
            <a:ext cx="126115" cy="126115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09F641BB-4CF3-4CD7-B9E6-8BAAE7B89BE2}"/>
              </a:ext>
            </a:extLst>
          </p:cNvPr>
          <p:cNvSpPr/>
          <p:nvPr/>
        </p:nvSpPr>
        <p:spPr>
          <a:xfrm>
            <a:off x="2755457" y="5571206"/>
            <a:ext cx="126115" cy="126115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65" name="Image 64">
            <a:extLst>
              <a:ext uri="{FF2B5EF4-FFF2-40B4-BE49-F238E27FC236}">
                <a16:creationId xmlns:a16="http://schemas.microsoft.com/office/drawing/2014/main" id="{8D5F8C0F-2C8C-42E8-88AF-FEB6D5F815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1388" y="5387219"/>
            <a:ext cx="400876" cy="341924"/>
          </a:xfrm>
          <a:prstGeom prst="rect">
            <a:avLst/>
          </a:prstGeom>
        </p:spPr>
      </p:pic>
      <p:pic>
        <p:nvPicPr>
          <p:cNvPr id="66" name="Image 65">
            <a:extLst>
              <a:ext uri="{FF2B5EF4-FFF2-40B4-BE49-F238E27FC236}">
                <a16:creationId xmlns:a16="http://schemas.microsoft.com/office/drawing/2014/main" id="{33D53437-77F7-484C-810F-860F928A2B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3893" y="5391312"/>
            <a:ext cx="355173" cy="316924"/>
          </a:xfrm>
          <a:prstGeom prst="rect">
            <a:avLst/>
          </a:prstGeom>
        </p:spPr>
      </p:pic>
      <p:pic>
        <p:nvPicPr>
          <p:cNvPr id="67" name="Image 66">
            <a:extLst>
              <a:ext uri="{FF2B5EF4-FFF2-40B4-BE49-F238E27FC236}">
                <a16:creationId xmlns:a16="http://schemas.microsoft.com/office/drawing/2014/main" id="{924626BE-9BF1-4137-B778-C790A44813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73825" y="5387219"/>
            <a:ext cx="316924" cy="316924"/>
          </a:xfrm>
          <a:prstGeom prst="rect">
            <a:avLst/>
          </a:prstGeom>
        </p:spPr>
      </p:pic>
      <p:sp>
        <p:nvSpPr>
          <p:cNvPr id="10" name="Cœur 9">
            <a:extLst>
              <a:ext uri="{FF2B5EF4-FFF2-40B4-BE49-F238E27FC236}">
                <a16:creationId xmlns:a16="http://schemas.microsoft.com/office/drawing/2014/main" id="{A668F0FB-C498-4754-B028-F245D7733E48}"/>
              </a:ext>
            </a:extLst>
          </p:cNvPr>
          <p:cNvSpPr/>
          <p:nvPr/>
        </p:nvSpPr>
        <p:spPr>
          <a:xfrm>
            <a:off x="3878693" y="2639182"/>
            <a:ext cx="176819" cy="176819"/>
          </a:xfrm>
          <a:prstGeom prst="hear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Cœur 67">
            <a:extLst>
              <a:ext uri="{FF2B5EF4-FFF2-40B4-BE49-F238E27FC236}">
                <a16:creationId xmlns:a16="http://schemas.microsoft.com/office/drawing/2014/main" id="{9AC98910-AEA4-4585-B468-824760746EA4}"/>
              </a:ext>
            </a:extLst>
          </p:cNvPr>
          <p:cNvSpPr/>
          <p:nvPr/>
        </p:nvSpPr>
        <p:spPr>
          <a:xfrm>
            <a:off x="2446371" y="2656148"/>
            <a:ext cx="176819" cy="176819"/>
          </a:xfrm>
          <a:prstGeom prst="heart">
            <a:avLst/>
          </a:prstGeom>
          <a:solidFill>
            <a:schemeClr val="bg1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" name="Cœur 68">
            <a:extLst>
              <a:ext uri="{FF2B5EF4-FFF2-40B4-BE49-F238E27FC236}">
                <a16:creationId xmlns:a16="http://schemas.microsoft.com/office/drawing/2014/main" id="{AEAE09DB-5512-4395-BA99-2A436149F596}"/>
              </a:ext>
            </a:extLst>
          </p:cNvPr>
          <p:cNvSpPr/>
          <p:nvPr/>
        </p:nvSpPr>
        <p:spPr>
          <a:xfrm>
            <a:off x="2415610" y="4020307"/>
            <a:ext cx="176819" cy="176819"/>
          </a:xfrm>
          <a:prstGeom prst="heart">
            <a:avLst/>
          </a:prstGeom>
          <a:solidFill>
            <a:schemeClr val="bg1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Cœur 69">
            <a:extLst>
              <a:ext uri="{FF2B5EF4-FFF2-40B4-BE49-F238E27FC236}">
                <a16:creationId xmlns:a16="http://schemas.microsoft.com/office/drawing/2014/main" id="{91602122-B240-491F-B03A-C4E14E8208C6}"/>
              </a:ext>
            </a:extLst>
          </p:cNvPr>
          <p:cNvSpPr/>
          <p:nvPr/>
        </p:nvSpPr>
        <p:spPr>
          <a:xfrm>
            <a:off x="3825910" y="4044533"/>
            <a:ext cx="176819" cy="176819"/>
          </a:xfrm>
          <a:prstGeom prst="heart">
            <a:avLst/>
          </a:prstGeom>
          <a:solidFill>
            <a:schemeClr val="bg1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9406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5B1BE97-60D8-4FDB-8056-9C81DB9284B4}"/>
              </a:ext>
            </a:extLst>
          </p:cNvPr>
          <p:cNvSpPr/>
          <p:nvPr/>
        </p:nvSpPr>
        <p:spPr>
          <a:xfrm>
            <a:off x="1160060" y="668740"/>
            <a:ext cx="3179928" cy="51179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73CF25B-CB9F-41B1-9E42-482395510A95}"/>
              </a:ext>
            </a:extLst>
          </p:cNvPr>
          <p:cNvSpPr/>
          <p:nvPr/>
        </p:nvSpPr>
        <p:spPr>
          <a:xfrm>
            <a:off x="1269242" y="757451"/>
            <a:ext cx="464024" cy="385549"/>
          </a:xfrm>
          <a:prstGeom prst="rect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2">
                    <a:lumMod val="50000"/>
                  </a:schemeClr>
                </a:solidFill>
              </a:rPr>
              <a:t>GP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141BD642-D2EB-4D9A-9A13-00D6827632CB}"/>
              </a:ext>
            </a:extLst>
          </p:cNvPr>
          <p:cNvSpPr/>
          <p:nvPr/>
        </p:nvSpPr>
        <p:spPr>
          <a:xfrm>
            <a:off x="1804632" y="815339"/>
            <a:ext cx="1982508" cy="25600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050" i="1" dirty="0" err="1">
                <a:solidFill>
                  <a:schemeClr val="bg1">
                    <a:lumMod val="50000"/>
                  </a:schemeClr>
                </a:solidFill>
              </a:rPr>
              <a:t>Search</a:t>
            </a:r>
            <a:endParaRPr lang="fr-FR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Rectangle : avec coins rognés en haut 6">
            <a:extLst>
              <a:ext uri="{FF2B5EF4-FFF2-40B4-BE49-F238E27FC236}">
                <a16:creationId xmlns:a16="http://schemas.microsoft.com/office/drawing/2014/main" id="{47AC48F4-EA8D-42FB-AEA2-57BAF2DAE8CC}"/>
              </a:ext>
            </a:extLst>
          </p:cNvPr>
          <p:cNvSpPr/>
          <p:nvPr/>
        </p:nvSpPr>
        <p:spPr>
          <a:xfrm rot="10800000">
            <a:off x="3914320" y="861059"/>
            <a:ext cx="230234" cy="182881"/>
          </a:xfrm>
          <a:prstGeom prst="snip2Same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600" dirty="0"/>
          </a:p>
        </p:txBody>
      </p:sp>
      <p:sp>
        <p:nvSpPr>
          <p:cNvPr id="8" name="Arc plein 7">
            <a:extLst>
              <a:ext uri="{FF2B5EF4-FFF2-40B4-BE49-F238E27FC236}">
                <a16:creationId xmlns:a16="http://schemas.microsoft.com/office/drawing/2014/main" id="{FEB4A979-0D87-441C-B195-275E1CFA7054}"/>
              </a:ext>
            </a:extLst>
          </p:cNvPr>
          <p:cNvSpPr/>
          <p:nvPr/>
        </p:nvSpPr>
        <p:spPr>
          <a:xfrm>
            <a:off x="3979960" y="783776"/>
            <a:ext cx="104939" cy="154566"/>
          </a:xfrm>
          <a:prstGeom prst="blockArc">
            <a:avLst>
              <a:gd name="adj1" fmla="val 10800000"/>
              <a:gd name="adj2" fmla="val 0"/>
              <a:gd name="adj3" fmla="val 91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862238A-FB51-4C22-B213-7BB6C46DD064}"/>
              </a:ext>
            </a:extLst>
          </p:cNvPr>
          <p:cNvSpPr/>
          <p:nvPr/>
        </p:nvSpPr>
        <p:spPr>
          <a:xfrm>
            <a:off x="1160060" y="1217947"/>
            <a:ext cx="1058400" cy="32004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Home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6354A9-92F0-4B84-A7BC-F986E1EAA5A7}"/>
              </a:ext>
            </a:extLst>
          </p:cNvPr>
          <p:cNvSpPr/>
          <p:nvPr/>
        </p:nvSpPr>
        <p:spPr>
          <a:xfrm>
            <a:off x="2224810" y="1217947"/>
            <a:ext cx="1058400" cy="32004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Best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5E2859A-606D-4C9D-832D-0CC53672F702}"/>
              </a:ext>
            </a:extLst>
          </p:cNvPr>
          <p:cNvSpPr/>
          <p:nvPr/>
        </p:nvSpPr>
        <p:spPr>
          <a:xfrm>
            <a:off x="3295542" y="1217947"/>
            <a:ext cx="1047921" cy="32004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New</a:t>
            </a:r>
          </a:p>
        </p:txBody>
      </p:sp>
      <p:sp>
        <p:nvSpPr>
          <p:cNvPr id="30" name="Rectangle : coins arrondis 29">
            <a:extLst>
              <a:ext uri="{FF2B5EF4-FFF2-40B4-BE49-F238E27FC236}">
                <a16:creationId xmlns:a16="http://schemas.microsoft.com/office/drawing/2014/main" id="{DBF50E12-9045-4C0C-AC4D-A9066B1E07F2}"/>
              </a:ext>
            </a:extLst>
          </p:cNvPr>
          <p:cNvSpPr/>
          <p:nvPr/>
        </p:nvSpPr>
        <p:spPr>
          <a:xfrm>
            <a:off x="1436872" y="1647578"/>
            <a:ext cx="1268227" cy="125453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1" name="Image 30">
            <a:extLst>
              <a:ext uri="{FF2B5EF4-FFF2-40B4-BE49-F238E27FC236}">
                <a16:creationId xmlns:a16="http://schemas.microsoft.com/office/drawing/2014/main" id="{05BE1A83-BDF1-4178-9A18-F03DAE3551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185" t="22331" r="15569" b="16881"/>
          <a:stretch/>
        </p:blipFill>
        <p:spPr>
          <a:xfrm>
            <a:off x="1584383" y="1825914"/>
            <a:ext cx="1059612" cy="655806"/>
          </a:xfrm>
          <a:prstGeom prst="rect">
            <a:avLst/>
          </a:prstGeom>
        </p:spPr>
      </p:pic>
      <p:sp>
        <p:nvSpPr>
          <p:cNvPr id="32" name="ZoneTexte 31">
            <a:extLst>
              <a:ext uri="{FF2B5EF4-FFF2-40B4-BE49-F238E27FC236}">
                <a16:creationId xmlns:a16="http://schemas.microsoft.com/office/drawing/2014/main" id="{C9396807-C2AD-4187-9A31-D4BDF3130F8A}"/>
              </a:ext>
            </a:extLst>
          </p:cNvPr>
          <p:cNvSpPr txBox="1"/>
          <p:nvPr/>
        </p:nvSpPr>
        <p:spPr>
          <a:xfrm>
            <a:off x="1588415" y="2533481"/>
            <a:ext cx="9294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dirty="0"/>
              <a:t>Cotton </a:t>
            </a:r>
            <a:r>
              <a:rPr lang="fr-FR" sz="900" dirty="0" err="1"/>
              <a:t>Buds</a:t>
            </a:r>
            <a:endParaRPr lang="fr-FR" sz="900" dirty="0"/>
          </a:p>
        </p:txBody>
      </p:sp>
      <p:sp>
        <p:nvSpPr>
          <p:cNvPr id="33" name="Rectangle : coins arrondis 32">
            <a:extLst>
              <a:ext uri="{FF2B5EF4-FFF2-40B4-BE49-F238E27FC236}">
                <a16:creationId xmlns:a16="http://schemas.microsoft.com/office/drawing/2014/main" id="{BD1391D4-3F4C-45C6-94B3-DDB2675B6BA5}"/>
              </a:ext>
            </a:extLst>
          </p:cNvPr>
          <p:cNvSpPr/>
          <p:nvPr/>
        </p:nvSpPr>
        <p:spPr>
          <a:xfrm>
            <a:off x="2260285" y="1643947"/>
            <a:ext cx="388865" cy="230832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700" dirty="0"/>
              <a:t>$30</a:t>
            </a:r>
          </a:p>
        </p:txBody>
      </p:sp>
      <p:sp>
        <p:nvSpPr>
          <p:cNvPr id="35" name="Rectangle : coins arrondis 34">
            <a:extLst>
              <a:ext uri="{FF2B5EF4-FFF2-40B4-BE49-F238E27FC236}">
                <a16:creationId xmlns:a16="http://schemas.microsoft.com/office/drawing/2014/main" id="{FF0B5369-C44D-41F7-A4E4-435EF1747C14}"/>
              </a:ext>
            </a:extLst>
          </p:cNvPr>
          <p:cNvSpPr/>
          <p:nvPr/>
        </p:nvSpPr>
        <p:spPr>
          <a:xfrm>
            <a:off x="2850749" y="1655170"/>
            <a:ext cx="1268227" cy="125453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6" name="Image 35">
            <a:extLst>
              <a:ext uri="{FF2B5EF4-FFF2-40B4-BE49-F238E27FC236}">
                <a16:creationId xmlns:a16="http://schemas.microsoft.com/office/drawing/2014/main" id="{EC19C084-2916-475A-A227-962DB47D22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185" t="22331" r="15569" b="16881"/>
          <a:stretch/>
        </p:blipFill>
        <p:spPr>
          <a:xfrm>
            <a:off x="2998260" y="1833506"/>
            <a:ext cx="1059612" cy="655806"/>
          </a:xfrm>
          <a:prstGeom prst="rect">
            <a:avLst/>
          </a:prstGeom>
        </p:spPr>
      </p:pic>
      <p:sp>
        <p:nvSpPr>
          <p:cNvPr id="37" name="ZoneTexte 36">
            <a:extLst>
              <a:ext uri="{FF2B5EF4-FFF2-40B4-BE49-F238E27FC236}">
                <a16:creationId xmlns:a16="http://schemas.microsoft.com/office/drawing/2014/main" id="{469C297C-FCC7-43F6-AF6F-CC79F204DC70}"/>
              </a:ext>
            </a:extLst>
          </p:cNvPr>
          <p:cNvSpPr txBox="1"/>
          <p:nvPr/>
        </p:nvSpPr>
        <p:spPr>
          <a:xfrm>
            <a:off x="3002292" y="2541073"/>
            <a:ext cx="9294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dirty="0"/>
              <a:t>Cotton </a:t>
            </a:r>
            <a:r>
              <a:rPr lang="fr-FR" sz="900" dirty="0" err="1"/>
              <a:t>Buds</a:t>
            </a:r>
            <a:endParaRPr lang="fr-FR" sz="900" dirty="0"/>
          </a:p>
        </p:txBody>
      </p:sp>
      <p:sp>
        <p:nvSpPr>
          <p:cNvPr id="38" name="Rectangle : coins arrondis 37">
            <a:extLst>
              <a:ext uri="{FF2B5EF4-FFF2-40B4-BE49-F238E27FC236}">
                <a16:creationId xmlns:a16="http://schemas.microsoft.com/office/drawing/2014/main" id="{76B93297-D0F9-418E-9EED-44111AFB02D4}"/>
              </a:ext>
            </a:extLst>
          </p:cNvPr>
          <p:cNvSpPr/>
          <p:nvPr/>
        </p:nvSpPr>
        <p:spPr>
          <a:xfrm>
            <a:off x="3674162" y="1651539"/>
            <a:ext cx="388865" cy="230832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700" dirty="0"/>
              <a:t>$30</a:t>
            </a:r>
          </a:p>
        </p:txBody>
      </p:sp>
      <p:sp>
        <p:nvSpPr>
          <p:cNvPr id="46" name="Rectangle : coins arrondis 45">
            <a:extLst>
              <a:ext uri="{FF2B5EF4-FFF2-40B4-BE49-F238E27FC236}">
                <a16:creationId xmlns:a16="http://schemas.microsoft.com/office/drawing/2014/main" id="{E0AF1B87-5C7F-4E5C-87F6-9526069A5A7C}"/>
              </a:ext>
            </a:extLst>
          </p:cNvPr>
          <p:cNvSpPr/>
          <p:nvPr/>
        </p:nvSpPr>
        <p:spPr>
          <a:xfrm>
            <a:off x="1402795" y="3028125"/>
            <a:ext cx="1268227" cy="125453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7" name="Image 46">
            <a:extLst>
              <a:ext uri="{FF2B5EF4-FFF2-40B4-BE49-F238E27FC236}">
                <a16:creationId xmlns:a16="http://schemas.microsoft.com/office/drawing/2014/main" id="{27C444E9-206A-4C61-A298-B9431D85FB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185" t="22331" r="15569" b="16881"/>
          <a:stretch/>
        </p:blipFill>
        <p:spPr>
          <a:xfrm>
            <a:off x="1550306" y="3206461"/>
            <a:ext cx="1059612" cy="655806"/>
          </a:xfrm>
          <a:prstGeom prst="rect">
            <a:avLst/>
          </a:prstGeom>
        </p:spPr>
      </p:pic>
      <p:sp>
        <p:nvSpPr>
          <p:cNvPr id="48" name="ZoneTexte 47">
            <a:extLst>
              <a:ext uri="{FF2B5EF4-FFF2-40B4-BE49-F238E27FC236}">
                <a16:creationId xmlns:a16="http://schemas.microsoft.com/office/drawing/2014/main" id="{B1E0A1AF-46D8-4946-A7DB-9D400E9E51DA}"/>
              </a:ext>
            </a:extLst>
          </p:cNvPr>
          <p:cNvSpPr txBox="1"/>
          <p:nvPr/>
        </p:nvSpPr>
        <p:spPr>
          <a:xfrm>
            <a:off x="1554338" y="3914028"/>
            <a:ext cx="9294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dirty="0"/>
              <a:t>Cotton </a:t>
            </a:r>
            <a:r>
              <a:rPr lang="fr-FR" sz="900" dirty="0" err="1"/>
              <a:t>Buds</a:t>
            </a:r>
            <a:endParaRPr lang="fr-FR" sz="900" dirty="0"/>
          </a:p>
        </p:txBody>
      </p:sp>
      <p:sp>
        <p:nvSpPr>
          <p:cNvPr id="49" name="Rectangle : coins arrondis 48">
            <a:extLst>
              <a:ext uri="{FF2B5EF4-FFF2-40B4-BE49-F238E27FC236}">
                <a16:creationId xmlns:a16="http://schemas.microsoft.com/office/drawing/2014/main" id="{4EF66D8E-9A53-4E07-BBD9-EAB5912A405A}"/>
              </a:ext>
            </a:extLst>
          </p:cNvPr>
          <p:cNvSpPr/>
          <p:nvPr/>
        </p:nvSpPr>
        <p:spPr>
          <a:xfrm>
            <a:off x="2226208" y="3024494"/>
            <a:ext cx="388865" cy="230832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700" dirty="0"/>
              <a:t>$30</a:t>
            </a:r>
          </a:p>
        </p:txBody>
      </p:sp>
      <p:sp>
        <p:nvSpPr>
          <p:cNvPr id="50" name="Rectangle : coins arrondis 49">
            <a:extLst>
              <a:ext uri="{FF2B5EF4-FFF2-40B4-BE49-F238E27FC236}">
                <a16:creationId xmlns:a16="http://schemas.microsoft.com/office/drawing/2014/main" id="{2C19248A-008A-4F7B-AB07-105E450F6334}"/>
              </a:ext>
            </a:extLst>
          </p:cNvPr>
          <p:cNvSpPr/>
          <p:nvPr/>
        </p:nvSpPr>
        <p:spPr>
          <a:xfrm>
            <a:off x="2816672" y="3035717"/>
            <a:ext cx="1268227" cy="125453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1" name="Image 50">
            <a:extLst>
              <a:ext uri="{FF2B5EF4-FFF2-40B4-BE49-F238E27FC236}">
                <a16:creationId xmlns:a16="http://schemas.microsoft.com/office/drawing/2014/main" id="{399848C6-9FD8-4E1D-8C17-D18273A853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185" t="22331" r="15569" b="16881"/>
          <a:stretch/>
        </p:blipFill>
        <p:spPr>
          <a:xfrm>
            <a:off x="2964183" y="3214053"/>
            <a:ext cx="1059612" cy="655806"/>
          </a:xfrm>
          <a:prstGeom prst="rect">
            <a:avLst/>
          </a:prstGeom>
        </p:spPr>
      </p:pic>
      <p:sp>
        <p:nvSpPr>
          <p:cNvPr id="52" name="ZoneTexte 51">
            <a:extLst>
              <a:ext uri="{FF2B5EF4-FFF2-40B4-BE49-F238E27FC236}">
                <a16:creationId xmlns:a16="http://schemas.microsoft.com/office/drawing/2014/main" id="{321933DD-53CE-41F6-BFE6-A7DEEFDC9B06}"/>
              </a:ext>
            </a:extLst>
          </p:cNvPr>
          <p:cNvSpPr txBox="1"/>
          <p:nvPr/>
        </p:nvSpPr>
        <p:spPr>
          <a:xfrm>
            <a:off x="2968215" y="3921620"/>
            <a:ext cx="9294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dirty="0"/>
              <a:t>Cotton </a:t>
            </a:r>
            <a:r>
              <a:rPr lang="fr-FR" sz="900" dirty="0" err="1"/>
              <a:t>Buds</a:t>
            </a:r>
            <a:endParaRPr lang="fr-FR" sz="900" dirty="0"/>
          </a:p>
        </p:txBody>
      </p:sp>
      <p:sp>
        <p:nvSpPr>
          <p:cNvPr id="53" name="Rectangle : coins arrondis 52">
            <a:extLst>
              <a:ext uri="{FF2B5EF4-FFF2-40B4-BE49-F238E27FC236}">
                <a16:creationId xmlns:a16="http://schemas.microsoft.com/office/drawing/2014/main" id="{FB20BC4A-89B3-4A97-BE7C-1449E917F5B1}"/>
              </a:ext>
            </a:extLst>
          </p:cNvPr>
          <p:cNvSpPr/>
          <p:nvPr/>
        </p:nvSpPr>
        <p:spPr>
          <a:xfrm>
            <a:off x="3640085" y="3032086"/>
            <a:ext cx="388865" cy="230832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700" dirty="0"/>
              <a:t>$30</a:t>
            </a: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20DA7F00-C9A8-48E1-AB2F-2253B4636340}"/>
              </a:ext>
            </a:extLst>
          </p:cNvPr>
          <p:cNvSpPr txBox="1"/>
          <p:nvPr/>
        </p:nvSpPr>
        <p:spPr>
          <a:xfrm>
            <a:off x="5936343" y="668740"/>
            <a:ext cx="30334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chemeClr val="accent2">
                    <a:lumMod val="50000"/>
                  </a:schemeClr>
                </a:solidFill>
              </a:rPr>
              <a:t>APP | NEW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FEB5130D-A12B-46F3-834A-40B836237AC6}"/>
              </a:ext>
            </a:extLst>
          </p:cNvPr>
          <p:cNvSpPr/>
          <p:nvPr/>
        </p:nvSpPr>
        <p:spPr>
          <a:xfrm>
            <a:off x="1160060" y="5317588"/>
            <a:ext cx="3179928" cy="4776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E27CEF0-D5CE-4338-99AB-0162C6C4845D}"/>
              </a:ext>
            </a:extLst>
          </p:cNvPr>
          <p:cNvSpPr/>
          <p:nvPr/>
        </p:nvSpPr>
        <p:spPr>
          <a:xfrm>
            <a:off x="1244065" y="5365321"/>
            <a:ext cx="464024" cy="385549"/>
          </a:xfrm>
          <a:prstGeom prst="rect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2">
                    <a:lumMod val="50000"/>
                  </a:schemeClr>
                </a:solidFill>
              </a:rPr>
              <a:t>GP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E4634D3A-1608-4043-9744-102FE7EDA3FE}"/>
              </a:ext>
            </a:extLst>
          </p:cNvPr>
          <p:cNvSpPr/>
          <p:nvPr/>
        </p:nvSpPr>
        <p:spPr>
          <a:xfrm>
            <a:off x="2593194" y="5402036"/>
            <a:ext cx="126115" cy="126115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5CAF1A4-667A-4384-BBFD-CB1613C626F7}"/>
              </a:ext>
            </a:extLst>
          </p:cNvPr>
          <p:cNvSpPr/>
          <p:nvPr/>
        </p:nvSpPr>
        <p:spPr>
          <a:xfrm>
            <a:off x="2755457" y="5402036"/>
            <a:ext cx="126115" cy="126115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3F2AAC8-373E-4E1F-A807-74A5EEDB96A0}"/>
              </a:ext>
            </a:extLst>
          </p:cNvPr>
          <p:cNvSpPr/>
          <p:nvPr/>
        </p:nvSpPr>
        <p:spPr>
          <a:xfrm>
            <a:off x="2593194" y="5571207"/>
            <a:ext cx="126115" cy="126115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00D6158A-DDCD-4A18-A487-6AB09512056D}"/>
              </a:ext>
            </a:extLst>
          </p:cNvPr>
          <p:cNvSpPr/>
          <p:nvPr/>
        </p:nvSpPr>
        <p:spPr>
          <a:xfrm>
            <a:off x="2755457" y="5571206"/>
            <a:ext cx="126115" cy="126115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64" name="Image 63">
            <a:extLst>
              <a:ext uri="{FF2B5EF4-FFF2-40B4-BE49-F238E27FC236}">
                <a16:creationId xmlns:a16="http://schemas.microsoft.com/office/drawing/2014/main" id="{F3EA7A6D-AF15-41F9-A5D3-C61F462E2C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1388" y="5387219"/>
            <a:ext cx="400876" cy="341924"/>
          </a:xfrm>
          <a:prstGeom prst="rect">
            <a:avLst/>
          </a:prstGeom>
        </p:spPr>
      </p:pic>
      <p:pic>
        <p:nvPicPr>
          <p:cNvPr id="65" name="Image 64">
            <a:extLst>
              <a:ext uri="{FF2B5EF4-FFF2-40B4-BE49-F238E27FC236}">
                <a16:creationId xmlns:a16="http://schemas.microsoft.com/office/drawing/2014/main" id="{C4786BBE-8A78-486C-96B1-FFB5476249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3893" y="5391312"/>
            <a:ext cx="355173" cy="316924"/>
          </a:xfrm>
          <a:prstGeom prst="rect">
            <a:avLst/>
          </a:prstGeom>
        </p:spPr>
      </p:pic>
      <p:pic>
        <p:nvPicPr>
          <p:cNvPr id="66" name="Image 65">
            <a:extLst>
              <a:ext uri="{FF2B5EF4-FFF2-40B4-BE49-F238E27FC236}">
                <a16:creationId xmlns:a16="http://schemas.microsoft.com/office/drawing/2014/main" id="{7B4F6F05-5E0C-4907-8CE2-644BE2EADB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73825" y="5387219"/>
            <a:ext cx="316924" cy="316924"/>
          </a:xfrm>
          <a:prstGeom prst="rect">
            <a:avLst/>
          </a:prstGeom>
        </p:spPr>
      </p:pic>
      <p:sp>
        <p:nvSpPr>
          <p:cNvPr id="67" name="Cœur 66">
            <a:extLst>
              <a:ext uri="{FF2B5EF4-FFF2-40B4-BE49-F238E27FC236}">
                <a16:creationId xmlns:a16="http://schemas.microsoft.com/office/drawing/2014/main" id="{15F92A3D-9497-4DB5-B219-1A55A9B73B33}"/>
              </a:ext>
            </a:extLst>
          </p:cNvPr>
          <p:cNvSpPr/>
          <p:nvPr/>
        </p:nvSpPr>
        <p:spPr>
          <a:xfrm>
            <a:off x="3878693" y="2639182"/>
            <a:ext cx="176819" cy="176819"/>
          </a:xfrm>
          <a:prstGeom prst="hear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Cœur 67">
            <a:extLst>
              <a:ext uri="{FF2B5EF4-FFF2-40B4-BE49-F238E27FC236}">
                <a16:creationId xmlns:a16="http://schemas.microsoft.com/office/drawing/2014/main" id="{C8520B5C-A481-4C94-8EB3-F099528FE5F1}"/>
              </a:ext>
            </a:extLst>
          </p:cNvPr>
          <p:cNvSpPr/>
          <p:nvPr/>
        </p:nvSpPr>
        <p:spPr>
          <a:xfrm>
            <a:off x="2446371" y="2656148"/>
            <a:ext cx="176819" cy="176819"/>
          </a:xfrm>
          <a:prstGeom prst="heart">
            <a:avLst/>
          </a:prstGeom>
          <a:solidFill>
            <a:schemeClr val="bg1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" name="Cœur 68">
            <a:extLst>
              <a:ext uri="{FF2B5EF4-FFF2-40B4-BE49-F238E27FC236}">
                <a16:creationId xmlns:a16="http://schemas.microsoft.com/office/drawing/2014/main" id="{2167E3C5-2A59-4947-A798-D65837602C1B}"/>
              </a:ext>
            </a:extLst>
          </p:cNvPr>
          <p:cNvSpPr/>
          <p:nvPr/>
        </p:nvSpPr>
        <p:spPr>
          <a:xfrm>
            <a:off x="2415610" y="4020307"/>
            <a:ext cx="176819" cy="176819"/>
          </a:xfrm>
          <a:prstGeom prst="heart">
            <a:avLst/>
          </a:prstGeom>
          <a:solidFill>
            <a:schemeClr val="bg1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Cœur 69">
            <a:extLst>
              <a:ext uri="{FF2B5EF4-FFF2-40B4-BE49-F238E27FC236}">
                <a16:creationId xmlns:a16="http://schemas.microsoft.com/office/drawing/2014/main" id="{65F1A623-EFE1-4642-973C-5E5CFDB14E64}"/>
              </a:ext>
            </a:extLst>
          </p:cNvPr>
          <p:cNvSpPr/>
          <p:nvPr/>
        </p:nvSpPr>
        <p:spPr>
          <a:xfrm>
            <a:off x="3825910" y="4044533"/>
            <a:ext cx="176819" cy="176819"/>
          </a:xfrm>
          <a:prstGeom prst="heart">
            <a:avLst/>
          </a:prstGeom>
          <a:solidFill>
            <a:schemeClr val="bg1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0276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5B1BE97-60D8-4FDB-8056-9C81DB9284B4}"/>
              </a:ext>
            </a:extLst>
          </p:cNvPr>
          <p:cNvSpPr/>
          <p:nvPr/>
        </p:nvSpPr>
        <p:spPr>
          <a:xfrm>
            <a:off x="1160060" y="668740"/>
            <a:ext cx="3179928" cy="51179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73CF25B-CB9F-41B1-9E42-482395510A95}"/>
              </a:ext>
            </a:extLst>
          </p:cNvPr>
          <p:cNvSpPr/>
          <p:nvPr/>
        </p:nvSpPr>
        <p:spPr>
          <a:xfrm>
            <a:off x="1269242" y="757451"/>
            <a:ext cx="464024" cy="385549"/>
          </a:xfrm>
          <a:prstGeom prst="rect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141BD642-D2EB-4D9A-9A13-00D6827632CB}"/>
              </a:ext>
            </a:extLst>
          </p:cNvPr>
          <p:cNvSpPr/>
          <p:nvPr/>
        </p:nvSpPr>
        <p:spPr>
          <a:xfrm>
            <a:off x="1804632" y="815339"/>
            <a:ext cx="1982508" cy="25600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050" i="1" dirty="0" err="1">
                <a:solidFill>
                  <a:schemeClr val="bg1">
                    <a:lumMod val="50000"/>
                  </a:schemeClr>
                </a:solidFill>
              </a:rPr>
              <a:t>Search</a:t>
            </a:r>
            <a:endParaRPr lang="fr-FR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Rectangle : avec coins rognés en haut 6">
            <a:extLst>
              <a:ext uri="{FF2B5EF4-FFF2-40B4-BE49-F238E27FC236}">
                <a16:creationId xmlns:a16="http://schemas.microsoft.com/office/drawing/2014/main" id="{47AC48F4-EA8D-42FB-AEA2-57BAF2DAE8CC}"/>
              </a:ext>
            </a:extLst>
          </p:cNvPr>
          <p:cNvSpPr/>
          <p:nvPr/>
        </p:nvSpPr>
        <p:spPr>
          <a:xfrm rot="10800000">
            <a:off x="3914320" y="861059"/>
            <a:ext cx="230234" cy="182881"/>
          </a:xfrm>
          <a:prstGeom prst="snip2Same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600" dirty="0"/>
          </a:p>
        </p:txBody>
      </p:sp>
      <p:sp>
        <p:nvSpPr>
          <p:cNvPr id="8" name="Arc plein 7">
            <a:extLst>
              <a:ext uri="{FF2B5EF4-FFF2-40B4-BE49-F238E27FC236}">
                <a16:creationId xmlns:a16="http://schemas.microsoft.com/office/drawing/2014/main" id="{FEB4A979-0D87-441C-B195-275E1CFA7054}"/>
              </a:ext>
            </a:extLst>
          </p:cNvPr>
          <p:cNvSpPr/>
          <p:nvPr/>
        </p:nvSpPr>
        <p:spPr>
          <a:xfrm>
            <a:off x="3979960" y="783776"/>
            <a:ext cx="104939" cy="154566"/>
          </a:xfrm>
          <a:prstGeom prst="blockArc">
            <a:avLst>
              <a:gd name="adj1" fmla="val 10800000"/>
              <a:gd name="adj2" fmla="val 0"/>
              <a:gd name="adj3" fmla="val 91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862238A-FB51-4C22-B213-7BB6C46DD064}"/>
              </a:ext>
            </a:extLst>
          </p:cNvPr>
          <p:cNvSpPr/>
          <p:nvPr/>
        </p:nvSpPr>
        <p:spPr>
          <a:xfrm>
            <a:off x="1160059" y="1217947"/>
            <a:ext cx="1587600" cy="33876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rankings</a:t>
            </a:r>
            <a:endParaRPr lang="fr-FR" dirty="0"/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20DA7F00-C9A8-48E1-AB2F-2253B4636340}"/>
              </a:ext>
            </a:extLst>
          </p:cNvPr>
          <p:cNvSpPr txBox="1"/>
          <p:nvPr/>
        </p:nvSpPr>
        <p:spPr>
          <a:xfrm>
            <a:off x="5936343" y="668740"/>
            <a:ext cx="30334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chemeClr val="accent2">
                    <a:lumMod val="50000"/>
                  </a:schemeClr>
                </a:solidFill>
              </a:rPr>
              <a:t>APP | SHOPS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F46440D-B4FA-47BD-94C3-AAA25FFFB719}"/>
              </a:ext>
            </a:extLst>
          </p:cNvPr>
          <p:cNvSpPr/>
          <p:nvPr/>
        </p:nvSpPr>
        <p:spPr>
          <a:xfrm>
            <a:off x="2774624" y="1217947"/>
            <a:ext cx="1587600" cy="33876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favourites</a:t>
            </a:r>
            <a:endParaRPr lang="fr-FR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CEE33CD-F56E-49AD-8DB2-DB7C194F3320}"/>
              </a:ext>
            </a:extLst>
          </p:cNvPr>
          <p:cNvSpPr/>
          <p:nvPr/>
        </p:nvSpPr>
        <p:spPr>
          <a:xfrm>
            <a:off x="1160060" y="5317588"/>
            <a:ext cx="3179928" cy="4776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1B734CDB-D17E-4135-A1AD-0CE0618DC552}"/>
              </a:ext>
            </a:extLst>
          </p:cNvPr>
          <p:cNvSpPr/>
          <p:nvPr/>
        </p:nvSpPr>
        <p:spPr>
          <a:xfrm>
            <a:off x="1244065" y="5365321"/>
            <a:ext cx="464024" cy="385549"/>
          </a:xfrm>
          <a:prstGeom prst="rect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2">
                    <a:lumMod val="50000"/>
                  </a:schemeClr>
                </a:solidFill>
              </a:rPr>
              <a:t>GP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7DEA099C-127C-4C69-A0DC-F3DE92B20597}"/>
              </a:ext>
            </a:extLst>
          </p:cNvPr>
          <p:cNvSpPr/>
          <p:nvPr/>
        </p:nvSpPr>
        <p:spPr>
          <a:xfrm>
            <a:off x="2593194" y="5402036"/>
            <a:ext cx="126115" cy="126115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8E86A043-DD7D-4F8D-B4B4-A1DDD34522FE}"/>
              </a:ext>
            </a:extLst>
          </p:cNvPr>
          <p:cNvSpPr/>
          <p:nvPr/>
        </p:nvSpPr>
        <p:spPr>
          <a:xfrm>
            <a:off x="2755457" y="5402036"/>
            <a:ext cx="126115" cy="126115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96438E10-17D7-4A79-A99B-321D7875BB5D}"/>
              </a:ext>
            </a:extLst>
          </p:cNvPr>
          <p:cNvSpPr/>
          <p:nvPr/>
        </p:nvSpPr>
        <p:spPr>
          <a:xfrm>
            <a:off x="2593194" y="5571207"/>
            <a:ext cx="126115" cy="126115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6F4DA112-F209-498B-B1DE-67EE7C2A0A6B}"/>
              </a:ext>
            </a:extLst>
          </p:cNvPr>
          <p:cNvSpPr/>
          <p:nvPr/>
        </p:nvSpPr>
        <p:spPr>
          <a:xfrm>
            <a:off x="2755457" y="5571206"/>
            <a:ext cx="126115" cy="126115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67" name="Image 66">
            <a:extLst>
              <a:ext uri="{FF2B5EF4-FFF2-40B4-BE49-F238E27FC236}">
                <a16:creationId xmlns:a16="http://schemas.microsoft.com/office/drawing/2014/main" id="{1A64CEB0-26A5-46FA-8D73-557BECFE0D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1388" y="5387219"/>
            <a:ext cx="400876" cy="341924"/>
          </a:xfrm>
          <a:prstGeom prst="rect">
            <a:avLst/>
          </a:prstGeom>
        </p:spPr>
      </p:pic>
      <p:pic>
        <p:nvPicPr>
          <p:cNvPr id="68" name="Image 67">
            <a:extLst>
              <a:ext uri="{FF2B5EF4-FFF2-40B4-BE49-F238E27FC236}">
                <a16:creationId xmlns:a16="http://schemas.microsoft.com/office/drawing/2014/main" id="{E4E67159-0396-4DED-89DA-8429BF806C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3893" y="5391312"/>
            <a:ext cx="355173" cy="316924"/>
          </a:xfrm>
          <a:prstGeom prst="rect">
            <a:avLst/>
          </a:prstGeom>
        </p:spPr>
      </p:pic>
      <p:pic>
        <p:nvPicPr>
          <p:cNvPr id="69" name="Image 68">
            <a:extLst>
              <a:ext uri="{FF2B5EF4-FFF2-40B4-BE49-F238E27FC236}">
                <a16:creationId xmlns:a16="http://schemas.microsoft.com/office/drawing/2014/main" id="{6B825C9F-7431-4054-8A31-929DB0FFD4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3825" y="5387219"/>
            <a:ext cx="316924" cy="316924"/>
          </a:xfrm>
          <a:prstGeom prst="rect">
            <a:avLst/>
          </a:prstGeom>
        </p:spPr>
      </p:pic>
      <p:pic>
        <p:nvPicPr>
          <p:cNvPr id="2" name="Image 1">
            <a:extLst>
              <a:ext uri="{FF2B5EF4-FFF2-40B4-BE49-F238E27FC236}">
                <a16:creationId xmlns:a16="http://schemas.microsoft.com/office/drawing/2014/main" id="{711D2759-330B-4615-BA04-A02DEDAA8D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4065" y="1631654"/>
            <a:ext cx="366680" cy="338760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9BA0F941-324B-4458-A8E4-54D4ECD47747}"/>
              </a:ext>
            </a:extLst>
          </p:cNvPr>
          <p:cNvSpPr txBox="1"/>
          <p:nvPr/>
        </p:nvSpPr>
        <p:spPr>
          <a:xfrm>
            <a:off x="1610745" y="1603805"/>
            <a:ext cx="1416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chemeClr val="bg1"/>
                </a:solidFill>
              </a:rPr>
              <a:t>Filter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BAAC7104-EAC1-4775-BB80-CE9A2E0EF896}"/>
              </a:ext>
            </a:extLst>
          </p:cNvPr>
          <p:cNvSpPr/>
          <p:nvPr/>
        </p:nvSpPr>
        <p:spPr>
          <a:xfrm>
            <a:off x="1255183" y="2013469"/>
            <a:ext cx="3018199" cy="53518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accent2">
                    <a:lumMod val="50000"/>
                  </a:schemeClr>
                </a:solidFill>
              </a:rPr>
              <a:t>1 Shop1</a:t>
            </a:r>
          </a:p>
        </p:txBody>
      </p:sp>
      <p:sp>
        <p:nvSpPr>
          <p:cNvPr id="10" name="Étoile : 5 branches 9">
            <a:extLst>
              <a:ext uri="{FF2B5EF4-FFF2-40B4-BE49-F238E27FC236}">
                <a16:creationId xmlns:a16="http://schemas.microsoft.com/office/drawing/2014/main" id="{3A2BF5BA-6F6A-441A-995B-E6C161C9D409}"/>
              </a:ext>
            </a:extLst>
          </p:cNvPr>
          <p:cNvSpPr/>
          <p:nvPr/>
        </p:nvSpPr>
        <p:spPr>
          <a:xfrm>
            <a:off x="3747479" y="2069070"/>
            <a:ext cx="423977" cy="423977"/>
          </a:xfrm>
          <a:prstGeom prst="star5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2" name="Rectangle : coins arrondis 71">
            <a:extLst>
              <a:ext uri="{FF2B5EF4-FFF2-40B4-BE49-F238E27FC236}">
                <a16:creationId xmlns:a16="http://schemas.microsoft.com/office/drawing/2014/main" id="{73D8EE9F-D1DB-4F7A-8891-98FECC0695D8}"/>
              </a:ext>
            </a:extLst>
          </p:cNvPr>
          <p:cNvSpPr/>
          <p:nvPr/>
        </p:nvSpPr>
        <p:spPr>
          <a:xfrm>
            <a:off x="1255183" y="2659229"/>
            <a:ext cx="3018199" cy="53518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accent2">
                    <a:lumMod val="50000"/>
                  </a:schemeClr>
                </a:solidFill>
              </a:rPr>
              <a:t>2 Shop2</a:t>
            </a:r>
          </a:p>
        </p:txBody>
      </p:sp>
      <p:sp>
        <p:nvSpPr>
          <p:cNvPr id="73" name="Étoile : 5 branches 72">
            <a:extLst>
              <a:ext uri="{FF2B5EF4-FFF2-40B4-BE49-F238E27FC236}">
                <a16:creationId xmlns:a16="http://schemas.microsoft.com/office/drawing/2014/main" id="{3094A39F-4F6E-42EF-9941-C3BF95F547CA}"/>
              </a:ext>
            </a:extLst>
          </p:cNvPr>
          <p:cNvSpPr/>
          <p:nvPr/>
        </p:nvSpPr>
        <p:spPr>
          <a:xfrm>
            <a:off x="3747479" y="2714830"/>
            <a:ext cx="423977" cy="423977"/>
          </a:xfrm>
          <a:prstGeom prst="star5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4" name="Rectangle : coins arrondis 73">
            <a:extLst>
              <a:ext uri="{FF2B5EF4-FFF2-40B4-BE49-F238E27FC236}">
                <a16:creationId xmlns:a16="http://schemas.microsoft.com/office/drawing/2014/main" id="{70FC9D03-3306-4AAA-B700-C12A41B86CB2}"/>
              </a:ext>
            </a:extLst>
          </p:cNvPr>
          <p:cNvSpPr/>
          <p:nvPr/>
        </p:nvSpPr>
        <p:spPr>
          <a:xfrm>
            <a:off x="1238559" y="3305107"/>
            <a:ext cx="3018199" cy="53518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accent2">
                    <a:lumMod val="50000"/>
                  </a:schemeClr>
                </a:solidFill>
              </a:rPr>
              <a:t>3 Shop3</a:t>
            </a:r>
          </a:p>
        </p:txBody>
      </p:sp>
      <p:sp>
        <p:nvSpPr>
          <p:cNvPr id="75" name="Étoile : 5 branches 74">
            <a:extLst>
              <a:ext uri="{FF2B5EF4-FFF2-40B4-BE49-F238E27FC236}">
                <a16:creationId xmlns:a16="http://schemas.microsoft.com/office/drawing/2014/main" id="{1520130E-2F38-4871-9B02-9463E6919466}"/>
              </a:ext>
            </a:extLst>
          </p:cNvPr>
          <p:cNvSpPr/>
          <p:nvPr/>
        </p:nvSpPr>
        <p:spPr>
          <a:xfrm>
            <a:off x="3730855" y="3360708"/>
            <a:ext cx="423977" cy="423977"/>
          </a:xfrm>
          <a:prstGeom prst="star5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6" name="Image 75">
            <a:extLst>
              <a:ext uri="{FF2B5EF4-FFF2-40B4-BE49-F238E27FC236}">
                <a16:creationId xmlns:a16="http://schemas.microsoft.com/office/drawing/2014/main" id="{3CF12129-5EB7-4C6A-98F1-0CECA4744C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7491" y="802665"/>
            <a:ext cx="316924" cy="316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927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5B1BE97-60D8-4FDB-8056-9C81DB9284B4}"/>
              </a:ext>
            </a:extLst>
          </p:cNvPr>
          <p:cNvSpPr/>
          <p:nvPr/>
        </p:nvSpPr>
        <p:spPr>
          <a:xfrm>
            <a:off x="1160060" y="668740"/>
            <a:ext cx="3179928" cy="51179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73CF25B-CB9F-41B1-9E42-482395510A95}"/>
              </a:ext>
            </a:extLst>
          </p:cNvPr>
          <p:cNvSpPr/>
          <p:nvPr/>
        </p:nvSpPr>
        <p:spPr>
          <a:xfrm>
            <a:off x="1269242" y="757451"/>
            <a:ext cx="464024" cy="385549"/>
          </a:xfrm>
          <a:prstGeom prst="rect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141BD642-D2EB-4D9A-9A13-00D6827632CB}"/>
              </a:ext>
            </a:extLst>
          </p:cNvPr>
          <p:cNvSpPr/>
          <p:nvPr/>
        </p:nvSpPr>
        <p:spPr>
          <a:xfrm>
            <a:off x="1804632" y="815339"/>
            <a:ext cx="1982508" cy="25600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050" i="1" dirty="0" err="1">
                <a:solidFill>
                  <a:schemeClr val="bg1">
                    <a:lumMod val="50000"/>
                  </a:schemeClr>
                </a:solidFill>
              </a:rPr>
              <a:t>Search</a:t>
            </a:r>
            <a:endParaRPr lang="fr-FR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Rectangle : avec coins rognés en haut 6">
            <a:extLst>
              <a:ext uri="{FF2B5EF4-FFF2-40B4-BE49-F238E27FC236}">
                <a16:creationId xmlns:a16="http://schemas.microsoft.com/office/drawing/2014/main" id="{47AC48F4-EA8D-42FB-AEA2-57BAF2DAE8CC}"/>
              </a:ext>
            </a:extLst>
          </p:cNvPr>
          <p:cNvSpPr/>
          <p:nvPr/>
        </p:nvSpPr>
        <p:spPr>
          <a:xfrm rot="10800000">
            <a:off x="3914320" y="861059"/>
            <a:ext cx="230234" cy="182881"/>
          </a:xfrm>
          <a:prstGeom prst="snip2Same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600" dirty="0"/>
          </a:p>
        </p:txBody>
      </p:sp>
      <p:sp>
        <p:nvSpPr>
          <p:cNvPr id="8" name="Arc plein 7">
            <a:extLst>
              <a:ext uri="{FF2B5EF4-FFF2-40B4-BE49-F238E27FC236}">
                <a16:creationId xmlns:a16="http://schemas.microsoft.com/office/drawing/2014/main" id="{FEB4A979-0D87-441C-B195-275E1CFA7054}"/>
              </a:ext>
            </a:extLst>
          </p:cNvPr>
          <p:cNvSpPr/>
          <p:nvPr/>
        </p:nvSpPr>
        <p:spPr>
          <a:xfrm>
            <a:off x="3979960" y="783776"/>
            <a:ext cx="104939" cy="154566"/>
          </a:xfrm>
          <a:prstGeom prst="blockArc">
            <a:avLst>
              <a:gd name="adj1" fmla="val 10800000"/>
              <a:gd name="adj2" fmla="val 0"/>
              <a:gd name="adj3" fmla="val 91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862238A-FB51-4C22-B213-7BB6C46DD064}"/>
              </a:ext>
            </a:extLst>
          </p:cNvPr>
          <p:cNvSpPr/>
          <p:nvPr/>
        </p:nvSpPr>
        <p:spPr>
          <a:xfrm>
            <a:off x="1160060" y="1217947"/>
            <a:ext cx="757640" cy="32004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/>
              <a:t>Free Del.</a:t>
            </a:r>
          </a:p>
        </p:txBody>
      </p:sp>
      <p:sp>
        <p:nvSpPr>
          <p:cNvPr id="30" name="Rectangle : coins arrondis 29">
            <a:extLst>
              <a:ext uri="{FF2B5EF4-FFF2-40B4-BE49-F238E27FC236}">
                <a16:creationId xmlns:a16="http://schemas.microsoft.com/office/drawing/2014/main" id="{DBF50E12-9045-4C0C-AC4D-A9066B1E07F2}"/>
              </a:ext>
            </a:extLst>
          </p:cNvPr>
          <p:cNvSpPr/>
          <p:nvPr/>
        </p:nvSpPr>
        <p:spPr>
          <a:xfrm>
            <a:off x="1436872" y="1647578"/>
            <a:ext cx="1268227" cy="125453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1" name="Image 30">
            <a:extLst>
              <a:ext uri="{FF2B5EF4-FFF2-40B4-BE49-F238E27FC236}">
                <a16:creationId xmlns:a16="http://schemas.microsoft.com/office/drawing/2014/main" id="{05BE1A83-BDF1-4178-9A18-F03DAE3551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185" t="22331" r="15569" b="16881"/>
          <a:stretch/>
        </p:blipFill>
        <p:spPr>
          <a:xfrm>
            <a:off x="1584383" y="1825914"/>
            <a:ext cx="1059612" cy="655806"/>
          </a:xfrm>
          <a:prstGeom prst="rect">
            <a:avLst/>
          </a:prstGeom>
        </p:spPr>
      </p:pic>
      <p:sp>
        <p:nvSpPr>
          <p:cNvPr id="32" name="ZoneTexte 31">
            <a:extLst>
              <a:ext uri="{FF2B5EF4-FFF2-40B4-BE49-F238E27FC236}">
                <a16:creationId xmlns:a16="http://schemas.microsoft.com/office/drawing/2014/main" id="{C9396807-C2AD-4187-9A31-D4BDF3130F8A}"/>
              </a:ext>
            </a:extLst>
          </p:cNvPr>
          <p:cNvSpPr txBox="1"/>
          <p:nvPr/>
        </p:nvSpPr>
        <p:spPr>
          <a:xfrm>
            <a:off x="1588415" y="2533481"/>
            <a:ext cx="9294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dirty="0"/>
              <a:t>Cotton </a:t>
            </a:r>
            <a:r>
              <a:rPr lang="fr-FR" sz="900" dirty="0" err="1"/>
              <a:t>Buds</a:t>
            </a:r>
            <a:endParaRPr lang="fr-FR" sz="900" dirty="0"/>
          </a:p>
        </p:txBody>
      </p:sp>
      <p:sp>
        <p:nvSpPr>
          <p:cNvPr id="33" name="Rectangle : coins arrondis 32">
            <a:extLst>
              <a:ext uri="{FF2B5EF4-FFF2-40B4-BE49-F238E27FC236}">
                <a16:creationId xmlns:a16="http://schemas.microsoft.com/office/drawing/2014/main" id="{BD1391D4-3F4C-45C6-94B3-DDB2675B6BA5}"/>
              </a:ext>
            </a:extLst>
          </p:cNvPr>
          <p:cNvSpPr/>
          <p:nvPr/>
        </p:nvSpPr>
        <p:spPr>
          <a:xfrm>
            <a:off x="2260285" y="1643947"/>
            <a:ext cx="388865" cy="230832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700" dirty="0"/>
              <a:t>$30</a:t>
            </a:r>
          </a:p>
        </p:txBody>
      </p:sp>
      <p:sp>
        <p:nvSpPr>
          <p:cNvPr id="35" name="Rectangle : coins arrondis 34">
            <a:extLst>
              <a:ext uri="{FF2B5EF4-FFF2-40B4-BE49-F238E27FC236}">
                <a16:creationId xmlns:a16="http://schemas.microsoft.com/office/drawing/2014/main" id="{FF0B5369-C44D-41F7-A4E4-435EF1747C14}"/>
              </a:ext>
            </a:extLst>
          </p:cNvPr>
          <p:cNvSpPr/>
          <p:nvPr/>
        </p:nvSpPr>
        <p:spPr>
          <a:xfrm>
            <a:off x="2850749" y="1655170"/>
            <a:ext cx="1268227" cy="125453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6" name="Image 35">
            <a:extLst>
              <a:ext uri="{FF2B5EF4-FFF2-40B4-BE49-F238E27FC236}">
                <a16:creationId xmlns:a16="http://schemas.microsoft.com/office/drawing/2014/main" id="{EC19C084-2916-475A-A227-962DB47D22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185" t="22331" r="15569" b="16881"/>
          <a:stretch/>
        </p:blipFill>
        <p:spPr>
          <a:xfrm>
            <a:off x="2998260" y="1833506"/>
            <a:ext cx="1059612" cy="655806"/>
          </a:xfrm>
          <a:prstGeom prst="rect">
            <a:avLst/>
          </a:prstGeom>
        </p:spPr>
      </p:pic>
      <p:sp>
        <p:nvSpPr>
          <p:cNvPr id="37" name="ZoneTexte 36">
            <a:extLst>
              <a:ext uri="{FF2B5EF4-FFF2-40B4-BE49-F238E27FC236}">
                <a16:creationId xmlns:a16="http://schemas.microsoft.com/office/drawing/2014/main" id="{469C297C-FCC7-43F6-AF6F-CC79F204DC70}"/>
              </a:ext>
            </a:extLst>
          </p:cNvPr>
          <p:cNvSpPr txBox="1"/>
          <p:nvPr/>
        </p:nvSpPr>
        <p:spPr>
          <a:xfrm>
            <a:off x="3002292" y="2541073"/>
            <a:ext cx="9294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dirty="0"/>
              <a:t>Cotton </a:t>
            </a:r>
            <a:r>
              <a:rPr lang="fr-FR" sz="900" dirty="0" err="1"/>
              <a:t>Buds</a:t>
            </a:r>
            <a:endParaRPr lang="fr-FR" sz="900" dirty="0"/>
          </a:p>
        </p:txBody>
      </p:sp>
      <p:sp>
        <p:nvSpPr>
          <p:cNvPr id="38" name="Rectangle : coins arrondis 37">
            <a:extLst>
              <a:ext uri="{FF2B5EF4-FFF2-40B4-BE49-F238E27FC236}">
                <a16:creationId xmlns:a16="http://schemas.microsoft.com/office/drawing/2014/main" id="{76B93297-D0F9-418E-9EED-44111AFB02D4}"/>
              </a:ext>
            </a:extLst>
          </p:cNvPr>
          <p:cNvSpPr/>
          <p:nvPr/>
        </p:nvSpPr>
        <p:spPr>
          <a:xfrm>
            <a:off x="3674162" y="1651539"/>
            <a:ext cx="388865" cy="230832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700" dirty="0"/>
              <a:t>$30</a:t>
            </a:r>
          </a:p>
        </p:txBody>
      </p:sp>
      <p:sp>
        <p:nvSpPr>
          <p:cNvPr id="46" name="Rectangle : coins arrondis 45">
            <a:extLst>
              <a:ext uri="{FF2B5EF4-FFF2-40B4-BE49-F238E27FC236}">
                <a16:creationId xmlns:a16="http://schemas.microsoft.com/office/drawing/2014/main" id="{E0AF1B87-5C7F-4E5C-87F6-9526069A5A7C}"/>
              </a:ext>
            </a:extLst>
          </p:cNvPr>
          <p:cNvSpPr/>
          <p:nvPr/>
        </p:nvSpPr>
        <p:spPr>
          <a:xfrm>
            <a:off x="1402795" y="3028125"/>
            <a:ext cx="1268227" cy="125453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7" name="Image 46">
            <a:extLst>
              <a:ext uri="{FF2B5EF4-FFF2-40B4-BE49-F238E27FC236}">
                <a16:creationId xmlns:a16="http://schemas.microsoft.com/office/drawing/2014/main" id="{27C444E9-206A-4C61-A298-B9431D85FB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185" t="22331" r="15569" b="16881"/>
          <a:stretch/>
        </p:blipFill>
        <p:spPr>
          <a:xfrm>
            <a:off x="1550306" y="3206461"/>
            <a:ext cx="1059612" cy="655806"/>
          </a:xfrm>
          <a:prstGeom prst="rect">
            <a:avLst/>
          </a:prstGeom>
        </p:spPr>
      </p:pic>
      <p:sp>
        <p:nvSpPr>
          <p:cNvPr id="48" name="ZoneTexte 47">
            <a:extLst>
              <a:ext uri="{FF2B5EF4-FFF2-40B4-BE49-F238E27FC236}">
                <a16:creationId xmlns:a16="http://schemas.microsoft.com/office/drawing/2014/main" id="{B1E0A1AF-46D8-4946-A7DB-9D400E9E51DA}"/>
              </a:ext>
            </a:extLst>
          </p:cNvPr>
          <p:cNvSpPr txBox="1"/>
          <p:nvPr/>
        </p:nvSpPr>
        <p:spPr>
          <a:xfrm>
            <a:off x="1554338" y="3914028"/>
            <a:ext cx="9294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dirty="0"/>
              <a:t>Cotton </a:t>
            </a:r>
            <a:r>
              <a:rPr lang="fr-FR" sz="900" dirty="0" err="1"/>
              <a:t>Buds</a:t>
            </a:r>
            <a:endParaRPr lang="fr-FR" sz="900" dirty="0"/>
          </a:p>
        </p:txBody>
      </p:sp>
      <p:sp>
        <p:nvSpPr>
          <p:cNvPr id="49" name="Rectangle : coins arrondis 48">
            <a:extLst>
              <a:ext uri="{FF2B5EF4-FFF2-40B4-BE49-F238E27FC236}">
                <a16:creationId xmlns:a16="http://schemas.microsoft.com/office/drawing/2014/main" id="{4EF66D8E-9A53-4E07-BBD9-EAB5912A405A}"/>
              </a:ext>
            </a:extLst>
          </p:cNvPr>
          <p:cNvSpPr/>
          <p:nvPr/>
        </p:nvSpPr>
        <p:spPr>
          <a:xfrm>
            <a:off x="2226208" y="3024494"/>
            <a:ext cx="388865" cy="230832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700" dirty="0"/>
              <a:t>$30</a:t>
            </a:r>
          </a:p>
        </p:txBody>
      </p:sp>
      <p:sp>
        <p:nvSpPr>
          <p:cNvPr id="50" name="Rectangle : coins arrondis 49">
            <a:extLst>
              <a:ext uri="{FF2B5EF4-FFF2-40B4-BE49-F238E27FC236}">
                <a16:creationId xmlns:a16="http://schemas.microsoft.com/office/drawing/2014/main" id="{2C19248A-008A-4F7B-AB07-105E450F6334}"/>
              </a:ext>
            </a:extLst>
          </p:cNvPr>
          <p:cNvSpPr/>
          <p:nvPr/>
        </p:nvSpPr>
        <p:spPr>
          <a:xfrm>
            <a:off x="2816672" y="3035717"/>
            <a:ext cx="1268227" cy="125453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1" name="Image 50">
            <a:extLst>
              <a:ext uri="{FF2B5EF4-FFF2-40B4-BE49-F238E27FC236}">
                <a16:creationId xmlns:a16="http://schemas.microsoft.com/office/drawing/2014/main" id="{399848C6-9FD8-4E1D-8C17-D18273A853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185" t="22331" r="15569" b="16881"/>
          <a:stretch/>
        </p:blipFill>
        <p:spPr>
          <a:xfrm>
            <a:off x="2964183" y="3214053"/>
            <a:ext cx="1059612" cy="655806"/>
          </a:xfrm>
          <a:prstGeom prst="rect">
            <a:avLst/>
          </a:prstGeom>
        </p:spPr>
      </p:pic>
      <p:sp>
        <p:nvSpPr>
          <p:cNvPr id="52" name="ZoneTexte 51">
            <a:extLst>
              <a:ext uri="{FF2B5EF4-FFF2-40B4-BE49-F238E27FC236}">
                <a16:creationId xmlns:a16="http://schemas.microsoft.com/office/drawing/2014/main" id="{321933DD-53CE-41F6-BFE6-A7DEEFDC9B06}"/>
              </a:ext>
            </a:extLst>
          </p:cNvPr>
          <p:cNvSpPr txBox="1"/>
          <p:nvPr/>
        </p:nvSpPr>
        <p:spPr>
          <a:xfrm>
            <a:off x="2968215" y="3921620"/>
            <a:ext cx="9294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dirty="0"/>
              <a:t>Cotton </a:t>
            </a:r>
            <a:r>
              <a:rPr lang="fr-FR" sz="900" dirty="0" err="1"/>
              <a:t>Buds</a:t>
            </a:r>
            <a:endParaRPr lang="fr-FR" sz="900" dirty="0"/>
          </a:p>
        </p:txBody>
      </p:sp>
      <p:sp>
        <p:nvSpPr>
          <p:cNvPr id="53" name="Rectangle : coins arrondis 52">
            <a:extLst>
              <a:ext uri="{FF2B5EF4-FFF2-40B4-BE49-F238E27FC236}">
                <a16:creationId xmlns:a16="http://schemas.microsoft.com/office/drawing/2014/main" id="{FB20BC4A-89B3-4A97-BE7C-1449E917F5B1}"/>
              </a:ext>
            </a:extLst>
          </p:cNvPr>
          <p:cNvSpPr/>
          <p:nvPr/>
        </p:nvSpPr>
        <p:spPr>
          <a:xfrm>
            <a:off x="3640085" y="3032086"/>
            <a:ext cx="388865" cy="230832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700" dirty="0"/>
              <a:t>$30</a:t>
            </a: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20DA7F00-C9A8-48E1-AB2F-2253B4636340}"/>
              </a:ext>
            </a:extLst>
          </p:cNvPr>
          <p:cNvSpPr txBox="1"/>
          <p:nvPr/>
        </p:nvSpPr>
        <p:spPr>
          <a:xfrm>
            <a:off x="5936343" y="668740"/>
            <a:ext cx="39953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chemeClr val="accent2">
                    <a:lumMod val="50000"/>
                  </a:schemeClr>
                </a:solidFill>
              </a:rPr>
              <a:t>APP |CATEGORIES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FEB5130D-A12B-46F3-834A-40B836237AC6}"/>
              </a:ext>
            </a:extLst>
          </p:cNvPr>
          <p:cNvSpPr/>
          <p:nvPr/>
        </p:nvSpPr>
        <p:spPr>
          <a:xfrm>
            <a:off x="1160060" y="5317588"/>
            <a:ext cx="3179928" cy="4776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E27CEF0-D5CE-4338-99AB-0162C6C4845D}"/>
              </a:ext>
            </a:extLst>
          </p:cNvPr>
          <p:cNvSpPr/>
          <p:nvPr/>
        </p:nvSpPr>
        <p:spPr>
          <a:xfrm>
            <a:off x="1244065" y="5365321"/>
            <a:ext cx="464024" cy="385549"/>
          </a:xfrm>
          <a:prstGeom prst="rect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2">
                    <a:lumMod val="50000"/>
                  </a:schemeClr>
                </a:solidFill>
              </a:rPr>
              <a:t>GP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E4634D3A-1608-4043-9744-102FE7EDA3FE}"/>
              </a:ext>
            </a:extLst>
          </p:cNvPr>
          <p:cNvSpPr/>
          <p:nvPr/>
        </p:nvSpPr>
        <p:spPr>
          <a:xfrm>
            <a:off x="2593194" y="5402036"/>
            <a:ext cx="126115" cy="126115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5CAF1A4-667A-4384-BBFD-CB1613C626F7}"/>
              </a:ext>
            </a:extLst>
          </p:cNvPr>
          <p:cNvSpPr/>
          <p:nvPr/>
        </p:nvSpPr>
        <p:spPr>
          <a:xfrm>
            <a:off x="2755457" y="5402036"/>
            <a:ext cx="126115" cy="126115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3F2AAC8-373E-4E1F-A807-74A5EEDB96A0}"/>
              </a:ext>
            </a:extLst>
          </p:cNvPr>
          <p:cNvSpPr/>
          <p:nvPr/>
        </p:nvSpPr>
        <p:spPr>
          <a:xfrm>
            <a:off x="2593194" y="5571207"/>
            <a:ext cx="126115" cy="126115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00D6158A-DDCD-4A18-A487-6AB09512056D}"/>
              </a:ext>
            </a:extLst>
          </p:cNvPr>
          <p:cNvSpPr/>
          <p:nvPr/>
        </p:nvSpPr>
        <p:spPr>
          <a:xfrm>
            <a:off x="2755457" y="5571206"/>
            <a:ext cx="126115" cy="126115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64" name="Image 63">
            <a:extLst>
              <a:ext uri="{FF2B5EF4-FFF2-40B4-BE49-F238E27FC236}">
                <a16:creationId xmlns:a16="http://schemas.microsoft.com/office/drawing/2014/main" id="{F3EA7A6D-AF15-41F9-A5D3-C61F462E2C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1388" y="5387219"/>
            <a:ext cx="400876" cy="341924"/>
          </a:xfrm>
          <a:prstGeom prst="rect">
            <a:avLst/>
          </a:prstGeom>
        </p:spPr>
      </p:pic>
      <p:pic>
        <p:nvPicPr>
          <p:cNvPr id="65" name="Image 64">
            <a:extLst>
              <a:ext uri="{FF2B5EF4-FFF2-40B4-BE49-F238E27FC236}">
                <a16:creationId xmlns:a16="http://schemas.microsoft.com/office/drawing/2014/main" id="{C4786BBE-8A78-486C-96B1-FFB5476249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3893" y="5391312"/>
            <a:ext cx="355173" cy="316924"/>
          </a:xfrm>
          <a:prstGeom prst="rect">
            <a:avLst/>
          </a:prstGeom>
        </p:spPr>
      </p:pic>
      <p:pic>
        <p:nvPicPr>
          <p:cNvPr id="66" name="Image 65">
            <a:extLst>
              <a:ext uri="{FF2B5EF4-FFF2-40B4-BE49-F238E27FC236}">
                <a16:creationId xmlns:a16="http://schemas.microsoft.com/office/drawing/2014/main" id="{7B4F6F05-5E0C-4907-8CE2-644BE2EADB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73825" y="5387219"/>
            <a:ext cx="316924" cy="316924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B94289C5-B36A-4C28-8577-3581718E7B42}"/>
              </a:ext>
            </a:extLst>
          </p:cNvPr>
          <p:cNvSpPr/>
          <p:nvPr/>
        </p:nvSpPr>
        <p:spPr>
          <a:xfrm>
            <a:off x="1947459" y="1211598"/>
            <a:ext cx="757640" cy="32004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/>
              <a:t>Body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0A8E324-E7F1-40CC-92E1-8452B8B962B2}"/>
              </a:ext>
            </a:extLst>
          </p:cNvPr>
          <p:cNvSpPr/>
          <p:nvPr/>
        </p:nvSpPr>
        <p:spPr>
          <a:xfrm>
            <a:off x="2727222" y="1211598"/>
            <a:ext cx="757640" cy="32004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/>
              <a:t>Food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BB19221-A539-40DE-A624-1A5E93D5E855}"/>
              </a:ext>
            </a:extLst>
          </p:cNvPr>
          <p:cNvSpPr/>
          <p:nvPr/>
        </p:nvSpPr>
        <p:spPr>
          <a:xfrm>
            <a:off x="3535500" y="1205488"/>
            <a:ext cx="757640" cy="32004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 err="1"/>
              <a:t>Other</a:t>
            </a:r>
            <a:endParaRPr lang="fr-FR" sz="1050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7CD630D5-C2F7-466B-958B-8A40D68AC2B3}"/>
              </a:ext>
            </a:extLst>
          </p:cNvPr>
          <p:cNvSpPr/>
          <p:nvPr/>
        </p:nvSpPr>
        <p:spPr>
          <a:xfrm>
            <a:off x="1351939" y="807087"/>
            <a:ext cx="126115" cy="126115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063B2975-3E2D-4D3E-8409-E48155888746}"/>
              </a:ext>
            </a:extLst>
          </p:cNvPr>
          <p:cNvSpPr/>
          <p:nvPr/>
        </p:nvSpPr>
        <p:spPr>
          <a:xfrm>
            <a:off x="1514202" y="807087"/>
            <a:ext cx="126115" cy="126115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70B0DB53-268B-449E-BFDA-D8013FE13730}"/>
              </a:ext>
            </a:extLst>
          </p:cNvPr>
          <p:cNvSpPr/>
          <p:nvPr/>
        </p:nvSpPr>
        <p:spPr>
          <a:xfrm>
            <a:off x="1351939" y="976258"/>
            <a:ext cx="126115" cy="126115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148E8DE9-2215-4A3E-B072-0F01EBDA5780}"/>
              </a:ext>
            </a:extLst>
          </p:cNvPr>
          <p:cNvSpPr/>
          <p:nvPr/>
        </p:nvSpPr>
        <p:spPr>
          <a:xfrm>
            <a:off x="1514202" y="976257"/>
            <a:ext cx="126115" cy="126115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3" name="Cœur 72">
            <a:extLst>
              <a:ext uri="{FF2B5EF4-FFF2-40B4-BE49-F238E27FC236}">
                <a16:creationId xmlns:a16="http://schemas.microsoft.com/office/drawing/2014/main" id="{34CE3748-43DB-46E9-B014-20C41BF15DA7}"/>
              </a:ext>
            </a:extLst>
          </p:cNvPr>
          <p:cNvSpPr/>
          <p:nvPr/>
        </p:nvSpPr>
        <p:spPr>
          <a:xfrm>
            <a:off x="3878693" y="2639182"/>
            <a:ext cx="176819" cy="176819"/>
          </a:xfrm>
          <a:prstGeom prst="hear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4" name="Cœur 73">
            <a:extLst>
              <a:ext uri="{FF2B5EF4-FFF2-40B4-BE49-F238E27FC236}">
                <a16:creationId xmlns:a16="http://schemas.microsoft.com/office/drawing/2014/main" id="{8AEE4400-CD1C-4384-B11D-E595F4ECD751}"/>
              </a:ext>
            </a:extLst>
          </p:cNvPr>
          <p:cNvSpPr/>
          <p:nvPr/>
        </p:nvSpPr>
        <p:spPr>
          <a:xfrm>
            <a:off x="2446371" y="2656148"/>
            <a:ext cx="176819" cy="176819"/>
          </a:xfrm>
          <a:prstGeom prst="heart">
            <a:avLst/>
          </a:prstGeom>
          <a:solidFill>
            <a:schemeClr val="bg1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5" name="Cœur 74">
            <a:extLst>
              <a:ext uri="{FF2B5EF4-FFF2-40B4-BE49-F238E27FC236}">
                <a16:creationId xmlns:a16="http://schemas.microsoft.com/office/drawing/2014/main" id="{EC121B84-94CD-46CE-B791-E27CD5186466}"/>
              </a:ext>
            </a:extLst>
          </p:cNvPr>
          <p:cNvSpPr/>
          <p:nvPr/>
        </p:nvSpPr>
        <p:spPr>
          <a:xfrm>
            <a:off x="2415610" y="4020307"/>
            <a:ext cx="176819" cy="176819"/>
          </a:xfrm>
          <a:prstGeom prst="heart">
            <a:avLst/>
          </a:prstGeom>
          <a:solidFill>
            <a:schemeClr val="bg1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6" name="Cœur 75">
            <a:extLst>
              <a:ext uri="{FF2B5EF4-FFF2-40B4-BE49-F238E27FC236}">
                <a16:creationId xmlns:a16="http://schemas.microsoft.com/office/drawing/2014/main" id="{DB37EA0D-1BB0-441A-9743-7295FDF9B1CC}"/>
              </a:ext>
            </a:extLst>
          </p:cNvPr>
          <p:cNvSpPr/>
          <p:nvPr/>
        </p:nvSpPr>
        <p:spPr>
          <a:xfrm>
            <a:off x="3825910" y="4044533"/>
            <a:ext cx="176819" cy="176819"/>
          </a:xfrm>
          <a:prstGeom prst="heart">
            <a:avLst/>
          </a:prstGeom>
          <a:solidFill>
            <a:schemeClr val="bg1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98365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5B1BE97-60D8-4FDB-8056-9C81DB9284B4}"/>
              </a:ext>
            </a:extLst>
          </p:cNvPr>
          <p:cNvSpPr/>
          <p:nvPr/>
        </p:nvSpPr>
        <p:spPr>
          <a:xfrm>
            <a:off x="1160060" y="668740"/>
            <a:ext cx="3179928" cy="51179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73CF25B-CB9F-41B1-9E42-482395510A95}"/>
              </a:ext>
            </a:extLst>
          </p:cNvPr>
          <p:cNvSpPr/>
          <p:nvPr/>
        </p:nvSpPr>
        <p:spPr>
          <a:xfrm>
            <a:off x="1269242" y="757451"/>
            <a:ext cx="464024" cy="385549"/>
          </a:xfrm>
          <a:prstGeom prst="rect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141BD642-D2EB-4D9A-9A13-00D6827632CB}"/>
              </a:ext>
            </a:extLst>
          </p:cNvPr>
          <p:cNvSpPr/>
          <p:nvPr/>
        </p:nvSpPr>
        <p:spPr>
          <a:xfrm>
            <a:off x="1804632" y="815339"/>
            <a:ext cx="1982508" cy="25600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050" i="1" dirty="0" err="1">
                <a:solidFill>
                  <a:schemeClr val="bg1">
                    <a:lumMod val="50000"/>
                  </a:schemeClr>
                </a:solidFill>
              </a:rPr>
              <a:t>Search</a:t>
            </a:r>
            <a:endParaRPr lang="fr-FR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Rectangle : avec coins rognés en haut 6">
            <a:extLst>
              <a:ext uri="{FF2B5EF4-FFF2-40B4-BE49-F238E27FC236}">
                <a16:creationId xmlns:a16="http://schemas.microsoft.com/office/drawing/2014/main" id="{47AC48F4-EA8D-42FB-AEA2-57BAF2DAE8CC}"/>
              </a:ext>
            </a:extLst>
          </p:cNvPr>
          <p:cNvSpPr/>
          <p:nvPr/>
        </p:nvSpPr>
        <p:spPr>
          <a:xfrm rot="10800000">
            <a:off x="3914320" y="861059"/>
            <a:ext cx="230234" cy="182881"/>
          </a:xfrm>
          <a:prstGeom prst="snip2Same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600" dirty="0"/>
          </a:p>
        </p:txBody>
      </p:sp>
      <p:sp>
        <p:nvSpPr>
          <p:cNvPr id="8" name="Arc plein 7">
            <a:extLst>
              <a:ext uri="{FF2B5EF4-FFF2-40B4-BE49-F238E27FC236}">
                <a16:creationId xmlns:a16="http://schemas.microsoft.com/office/drawing/2014/main" id="{FEB4A979-0D87-441C-B195-275E1CFA7054}"/>
              </a:ext>
            </a:extLst>
          </p:cNvPr>
          <p:cNvSpPr/>
          <p:nvPr/>
        </p:nvSpPr>
        <p:spPr>
          <a:xfrm>
            <a:off x="3979960" y="783776"/>
            <a:ext cx="104939" cy="154566"/>
          </a:xfrm>
          <a:prstGeom prst="blockArc">
            <a:avLst>
              <a:gd name="adj1" fmla="val 10800000"/>
              <a:gd name="adj2" fmla="val 0"/>
              <a:gd name="adj3" fmla="val 91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0" name="Rectangle : coins arrondis 29">
            <a:extLst>
              <a:ext uri="{FF2B5EF4-FFF2-40B4-BE49-F238E27FC236}">
                <a16:creationId xmlns:a16="http://schemas.microsoft.com/office/drawing/2014/main" id="{DBF50E12-9045-4C0C-AC4D-A9066B1E07F2}"/>
              </a:ext>
            </a:extLst>
          </p:cNvPr>
          <p:cNvSpPr/>
          <p:nvPr/>
        </p:nvSpPr>
        <p:spPr>
          <a:xfrm>
            <a:off x="1372768" y="1279873"/>
            <a:ext cx="1268227" cy="125453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1" name="Image 30">
            <a:extLst>
              <a:ext uri="{FF2B5EF4-FFF2-40B4-BE49-F238E27FC236}">
                <a16:creationId xmlns:a16="http://schemas.microsoft.com/office/drawing/2014/main" id="{05BE1A83-BDF1-4178-9A18-F03DAE3551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185" t="22331" r="15569" b="16881"/>
          <a:stretch/>
        </p:blipFill>
        <p:spPr>
          <a:xfrm>
            <a:off x="1520279" y="1458209"/>
            <a:ext cx="1059612" cy="655806"/>
          </a:xfrm>
          <a:prstGeom prst="rect">
            <a:avLst/>
          </a:prstGeom>
        </p:spPr>
      </p:pic>
      <p:sp>
        <p:nvSpPr>
          <p:cNvPr id="32" name="ZoneTexte 31">
            <a:extLst>
              <a:ext uri="{FF2B5EF4-FFF2-40B4-BE49-F238E27FC236}">
                <a16:creationId xmlns:a16="http://schemas.microsoft.com/office/drawing/2014/main" id="{C9396807-C2AD-4187-9A31-D4BDF3130F8A}"/>
              </a:ext>
            </a:extLst>
          </p:cNvPr>
          <p:cNvSpPr txBox="1"/>
          <p:nvPr/>
        </p:nvSpPr>
        <p:spPr>
          <a:xfrm>
            <a:off x="1524311" y="2165776"/>
            <a:ext cx="9294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dirty="0"/>
              <a:t>Cotton </a:t>
            </a:r>
            <a:r>
              <a:rPr lang="fr-FR" sz="900" dirty="0" err="1"/>
              <a:t>Buds</a:t>
            </a:r>
            <a:endParaRPr lang="fr-FR" sz="900" dirty="0"/>
          </a:p>
        </p:txBody>
      </p:sp>
      <p:sp>
        <p:nvSpPr>
          <p:cNvPr id="33" name="Rectangle : coins arrondis 32">
            <a:extLst>
              <a:ext uri="{FF2B5EF4-FFF2-40B4-BE49-F238E27FC236}">
                <a16:creationId xmlns:a16="http://schemas.microsoft.com/office/drawing/2014/main" id="{BD1391D4-3F4C-45C6-94B3-DDB2675B6BA5}"/>
              </a:ext>
            </a:extLst>
          </p:cNvPr>
          <p:cNvSpPr/>
          <p:nvPr/>
        </p:nvSpPr>
        <p:spPr>
          <a:xfrm>
            <a:off x="2196181" y="1276242"/>
            <a:ext cx="388865" cy="230832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700" dirty="0"/>
              <a:t>$30</a:t>
            </a:r>
          </a:p>
        </p:txBody>
      </p:sp>
      <p:sp>
        <p:nvSpPr>
          <p:cNvPr id="35" name="Rectangle : coins arrondis 34">
            <a:extLst>
              <a:ext uri="{FF2B5EF4-FFF2-40B4-BE49-F238E27FC236}">
                <a16:creationId xmlns:a16="http://schemas.microsoft.com/office/drawing/2014/main" id="{FF0B5369-C44D-41F7-A4E4-435EF1747C14}"/>
              </a:ext>
            </a:extLst>
          </p:cNvPr>
          <p:cNvSpPr/>
          <p:nvPr/>
        </p:nvSpPr>
        <p:spPr>
          <a:xfrm>
            <a:off x="2786645" y="1287465"/>
            <a:ext cx="1268227" cy="125453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6" name="Image 35">
            <a:extLst>
              <a:ext uri="{FF2B5EF4-FFF2-40B4-BE49-F238E27FC236}">
                <a16:creationId xmlns:a16="http://schemas.microsoft.com/office/drawing/2014/main" id="{EC19C084-2916-475A-A227-962DB47D22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185" t="22331" r="15569" b="16881"/>
          <a:stretch/>
        </p:blipFill>
        <p:spPr>
          <a:xfrm>
            <a:off x="2934156" y="1465801"/>
            <a:ext cx="1059612" cy="655806"/>
          </a:xfrm>
          <a:prstGeom prst="rect">
            <a:avLst/>
          </a:prstGeom>
        </p:spPr>
      </p:pic>
      <p:sp>
        <p:nvSpPr>
          <p:cNvPr id="37" name="ZoneTexte 36">
            <a:extLst>
              <a:ext uri="{FF2B5EF4-FFF2-40B4-BE49-F238E27FC236}">
                <a16:creationId xmlns:a16="http://schemas.microsoft.com/office/drawing/2014/main" id="{469C297C-FCC7-43F6-AF6F-CC79F204DC70}"/>
              </a:ext>
            </a:extLst>
          </p:cNvPr>
          <p:cNvSpPr txBox="1"/>
          <p:nvPr/>
        </p:nvSpPr>
        <p:spPr>
          <a:xfrm>
            <a:off x="2938188" y="2173368"/>
            <a:ext cx="9294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dirty="0"/>
              <a:t>Cotton </a:t>
            </a:r>
            <a:r>
              <a:rPr lang="fr-FR" sz="900" dirty="0" err="1"/>
              <a:t>Buds</a:t>
            </a:r>
            <a:endParaRPr lang="fr-FR" sz="900" dirty="0"/>
          </a:p>
        </p:txBody>
      </p:sp>
      <p:sp>
        <p:nvSpPr>
          <p:cNvPr id="38" name="Rectangle : coins arrondis 37">
            <a:extLst>
              <a:ext uri="{FF2B5EF4-FFF2-40B4-BE49-F238E27FC236}">
                <a16:creationId xmlns:a16="http://schemas.microsoft.com/office/drawing/2014/main" id="{76B93297-D0F9-418E-9EED-44111AFB02D4}"/>
              </a:ext>
            </a:extLst>
          </p:cNvPr>
          <p:cNvSpPr/>
          <p:nvPr/>
        </p:nvSpPr>
        <p:spPr>
          <a:xfrm>
            <a:off x="3610058" y="1283834"/>
            <a:ext cx="388865" cy="230832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700" dirty="0"/>
              <a:t>$30</a:t>
            </a:r>
          </a:p>
        </p:txBody>
      </p:sp>
      <p:sp>
        <p:nvSpPr>
          <p:cNvPr id="46" name="Rectangle : coins arrondis 45">
            <a:extLst>
              <a:ext uri="{FF2B5EF4-FFF2-40B4-BE49-F238E27FC236}">
                <a16:creationId xmlns:a16="http://schemas.microsoft.com/office/drawing/2014/main" id="{E0AF1B87-5C7F-4E5C-87F6-9526069A5A7C}"/>
              </a:ext>
            </a:extLst>
          </p:cNvPr>
          <p:cNvSpPr/>
          <p:nvPr/>
        </p:nvSpPr>
        <p:spPr>
          <a:xfrm>
            <a:off x="1338691" y="2660420"/>
            <a:ext cx="1268227" cy="125453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7" name="Image 46">
            <a:extLst>
              <a:ext uri="{FF2B5EF4-FFF2-40B4-BE49-F238E27FC236}">
                <a16:creationId xmlns:a16="http://schemas.microsoft.com/office/drawing/2014/main" id="{27C444E9-206A-4C61-A298-B9431D85FB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185" t="22331" r="15569" b="16881"/>
          <a:stretch/>
        </p:blipFill>
        <p:spPr>
          <a:xfrm>
            <a:off x="1486202" y="2838756"/>
            <a:ext cx="1059612" cy="655806"/>
          </a:xfrm>
          <a:prstGeom prst="rect">
            <a:avLst/>
          </a:prstGeom>
        </p:spPr>
      </p:pic>
      <p:sp>
        <p:nvSpPr>
          <p:cNvPr id="48" name="ZoneTexte 47">
            <a:extLst>
              <a:ext uri="{FF2B5EF4-FFF2-40B4-BE49-F238E27FC236}">
                <a16:creationId xmlns:a16="http://schemas.microsoft.com/office/drawing/2014/main" id="{B1E0A1AF-46D8-4946-A7DB-9D400E9E51DA}"/>
              </a:ext>
            </a:extLst>
          </p:cNvPr>
          <p:cNvSpPr txBox="1"/>
          <p:nvPr/>
        </p:nvSpPr>
        <p:spPr>
          <a:xfrm>
            <a:off x="1490234" y="3546323"/>
            <a:ext cx="9294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dirty="0"/>
              <a:t>Cotton </a:t>
            </a:r>
            <a:r>
              <a:rPr lang="fr-FR" sz="900" dirty="0" err="1"/>
              <a:t>Buds</a:t>
            </a:r>
            <a:endParaRPr lang="fr-FR" sz="900" dirty="0"/>
          </a:p>
        </p:txBody>
      </p:sp>
      <p:sp>
        <p:nvSpPr>
          <p:cNvPr id="49" name="Rectangle : coins arrondis 48">
            <a:extLst>
              <a:ext uri="{FF2B5EF4-FFF2-40B4-BE49-F238E27FC236}">
                <a16:creationId xmlns:a16="http://schemas.microsoft.com/office/drawing/2014/main" id="{4EF66D8E-9A53-4E07-BBD9-EAB5912A405A}"/>
              </a:ext>
            </a:extLst>
          </p:cNvPr>
          <p:cNvSpPr/>
          <p:nvPr/>
        </p:nvSpPr>
        <p:spPr>
          <a:xfrm>
            <a:off x="2162104" y="2656789"/>
            <a:ext cx="388865" cy="230832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700" dirty="0"/>
              <a:t>$30</a:t>
            </a:r>
          </a:p>
        </p:txBody>
      </p:sp>
      <p:sp>
        <p:nvSpPr>
          <p:cNvPr id="50" name="Rectangle : coins arrondis 49">
            <a:extLst>
              <a:ext uri="{FF2B5EF4-FFF2-40B4-BE49-F238E27FC236}">
                <a16:creationId xmlns:a16="http://schemas.microsoft.com/office/drawing/2014/main" id="{2C19248A-008A-4F7B-AB07-105E450F6334}"/>
              </a:ext>
            </a:extLst>
          </p:cNvPr>
          <p:cNvSpPr/>
          <p:nvPr/>
        </p:nvSpPr>
        <p:spPr>
          <a:xfrm>
            <a:off x="2752568" y="2668012"/>
            <a:ext cx="1268227" cy="125453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1" name="Image 50">
            <a:extLst>
              <a:ext uri="{FF2B5EF4-FFF2-40B4-BE49-F238E27FC236}">
                <a16:creationId xmlns:a16="http://schemas.microsoft.com/office/drawing/2014/main" id="{399848C6-9FD8-4E1D-8C17-D18273A853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185" t="22331" r="15569" b="16881"/>
          <a:stretch/>
        </p:blipFill>
        <p:spPr>
          <a:xfrm>
            <a:off x="2900079" y="2846348"/>
            <a:ext cx="1059612" cy="655806"/>
          </a:xfrm>
          <a:prstGeom prst="rect">
            <a:avLst/>
          </a:prstGeom>
        </p:spPr>
      </p:pic>
      <p:sp>
        <p:nvSpPr>
          <p:cNvPr id="52" name="ZoneTexte 51">
            <a:extLst>
              <a:ext uri="{FF2B5EF4-FFF2-40B4-BE49-F238E27FC236}">
                <a16:creationId xmlns:a16="http://schemas.microsoft.com/office/drawing/2014/main" id="{321933DD-53CE-41F6-BFE6-A7DEEFDC9B06}"/>
              </a:ext>
            </a:extLst>
          </p:cNvPr>
          <p:cNvSpPr txBox="1"/>
          <p:nvPr/>
        </p:nvSpPr>
        <p:spPr>
          <a:xfrm>
            <a:off x="2904111" y="3553915"/>
            <a:ext cx="9294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dirty="0"/>
              <a:t>Cotton </a:t>
            </a:r>
            <a:r>
              <a:rPr lang="fr-FR" sz="900" dirty="0" err="1"/>
              <a:t>Buds</a:t>
            </a:r>
            <a:endParaRPr lang="fr-FR" sz="900" dirty="0"/>
          </a:p>
        </p:txBody>
      </p:sp>
      <p:sp>
        <p:nvSpPr>
          <p:cNvPr id="53" name="Rectangle : coins arrondis 52">
            <a:extLst>
              <a:ext uri="{FF2B5EF4-FFF2-40B4-BE49-F238E27FC236}">
                <a16:creationId xmlns:a16="http://schemas.microsoft.com/office/drawing/2014/main" id="{FB20BC4A-89B3-4A97-BE7C-1449E917F5B1}"/>
              </a:ext>
            </a:extLst>
          </p:cNvPr>
          <p:cNvSpPr/>
          <p:nvPr/>
        </p:nvSpPr>
        <p:spPr>
          <a:xfrm>
            <a:off x="3575981" y="2664381"/>
            <a:ext cx="388865" cy="230832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700" dirty="0"/>
              <a:t>$30</a:t>
            </a: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20DA7F00-C9A8-48E1-AB2F-2253B4636340}"/>
              </a:ext>
            </a:extLst>
          </p:cNvPr>
          <p:cNvSpPr txBox="1"/>
          <p:nvPr/>
        </p:nvSpPr>
        <p:spPr>
          <a:xfrm>
            <a:off x="5936342" y="668740"/>
            <a:ext cx="36140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chemeClr val="accent2">
                    <a:lumMod val="50000"/>
                  </a:schemeClr>
                </a:solidFill>
              </a:rPr>
              <a:t>APP | FAVOURITES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FEB5130D-A12B-46F3-834A-40B836237AC6}"/>
              </a:ext>
            </a:extLst>
          </p:cNvPr>
          <p:cNvSpPr/>
          <p:nvPr/>
        </p:nvSpPr>
        <p:spPr>
          <a:xfrm>
            <a:off x="1160060" y="5317588"/>
            <a:ext cx="3179928" cy="4776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E27CEF0-D5CE-4338-99AB-0162C6C4845D}"/>
              </a:ext>
            </a:extLst>
          </p:cNvPr>
          <p:cNvSpPr/>
          <p:nvPr/>
        </p:nvSpPr>
        <p:spPr>
          <a:xfrm>
            <a:off x="1244065" y="5365321"/>
            <a:ext cx="464024" cy="385549"/>
          </a:xfrm>
          <a:prstGeom prst="rect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2">
                    <a:lumMod val="50000"/>
                  </a:schemeClr>
                </a:solidFill>
              </a:rPr>
              <a:t>GP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E4634D3A-1608-4043-9744-102FE7EDA3FE}"/>
              </a:ext>
            </a:extLst>
          </p:cNvPr>
          <p:cNvSpPr/>
          <p:nvPr/>
        </p:nvSpPr>
        <p:spPr>
          <a:xfrm>
            <a:off x="2593194" y="5402036"/>
            <a:ext cx="126115" cy="126115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5CAF1A4-667A-4384-BBFD-CB1613C626F7}"/>
              </a:ext>
            </a:extLst>
          </p:cNvPr>
          <p:cNvSpPr/>
          <p:nvPr/>
        </p:nvSpPr>
        <p:spPr>
          <a:xfrm>
            <a:off x="2755457" y="5402036"/>
            <a:ext cx="126115" cy="126115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3F2AAC8-373E-4E1F-A807-74A5EEDB96A0}"/>
              </a:ext>
            </a:extLst>
          </p:cNvPr>
          <p:cNvSpPr/>
          <p:nvPr/>
        </p:nvSpPr>
        <p:spPr>
          <a:xfrm>
            <a:off x="2593194" y="5571207"/>
            <a:ext cx="126115" cy="126115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00D6158A-DDCD-4A18-A487-6AB09512056D}"/>
              </a:ext>
            </a:extLst>
          </p:cNvPr>
          <p:cNvSpPr/>
          <p:nvPr/>
        </p:nvSpPr>
        <p:spPr>
          <a:xfrm>
            <a:off x="2755457" y="5571206"/>
            <a:ext cx="126115" cy="126115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64" name="Image 63">
            <a:extLst>
              <a:ext uri="{FF2B5EF4-FFF2-40B4-BE49-F238E27FC236}">
                <a16:creationId xmlns:a16="http://schemas.microsoft.com/office/drawing/2014/main" id="{F3EA7A6D-AF15-41F9-A5D3-C61F462E2C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1388" y="5387219"/>
            <a:ext cx="400876" cy="341924"/>
          </a:xfrm>
          <a:prstGeom prst="rect">
            <a:avLst/>
          </a:prstGeom>
        </p:spPr>
      </p:pic>
      <p:pic>
        <p:nvPicPr>
          <p:cNvPr id="65" name="Image 64">
            <a:extLst>
              <a:ext uri="{FF2B5EF4-FFF2-40B4-BE49-F238E27FC236}">
                <a16:creationId xmlns:a16="http://schemas.microsoft.com/office/drawing/2014/main" id="{C4786BBE-8A78-486C-96B1-FFB5476249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3893" y="5391312"/>
            <a:ext cx="355173" cy="316924"/>
          </a:xfrm>
          <a:prstGeom prst="rect">
            <a:avLst/>
          </a:prstGeom>
        </p:spPr>
      </p:pic>
      <p:pic>
        <p:nvPicPr>
          <p:cNvPr id="66" name="Image 65">
            <a:extLst>
              <a:ext uri="{FF2B5EF4-FFF2-40B4-BE49-F238E27FC236}">
                <a16:creationId xmlns:a16="http://schemas.microsoft.com/office/drawing/2014/main" id="{7B4F6F05-5E0C-4907-8CE2-644BE2EADB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73825" y="5387219"/>
            <a:ext cx="316924" cy="316924"/>
          </a:xfrm>
          <a:prstGeom prst="rect">
            <a:avLst/>
          </a:prstGeom>
        </p:spPr>
      </p:pic>
      <p:pic>
        <p:nvPicPr>
          <p:cNvPr id="45" name="Image 44">
            <a:extLst>
              <a:ext uri="{FF2B5EF4-FFF2-40B4-BE49-F238E27FC236}">
                <a16:creationId xmlns:a16="http://schemas.microsoft.com/office/drawing/2014/main" id="{3178977C-3D3E-4B15-A9D7-92561E4240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6588" y="802665"/>
            <a:ext cx="355173" cy="316924"/>
          </a:xfrm>
          <a:prstGeom prst="rect">
            <a:avLst/>
          </a:prstGeom>
        </p:spPr>
      </p:pic>
      <p:sp>
        <p:nvSpPr>
          <p:cNvPr id="67" name="Cœur 66">
            <a:extLst>
              <a:ext uri="{FF2B5EF4-FFF2-40B4-BE49-F238E27FC236}">
                <a16:creationId xmlns:a16="http://schemas.microsoft.com/office/drawing/2014/main" id="{CF9A0B29-5E9A-4E00-AEA6-C3E0E473E83D}"/>
              </a:ext>
            </a:extLst>
          </p:cNvPr>
          <p:cNvSpPr/>
          <p:nvPr/>
        </p:nvSpPr>
        <p:spPr>
          <a:xfrm>
            <a:off x="3809551" y="2289420"/>
            <a:ext cx="176819" cy="176819"/>
          </a:xfrm>
          <a:prstGeom prst="hear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Cœur 67">
            <a:extLst>
              <a:ext uri="{FF2B5EF4-FFF2-40B4-BE49-F238E27FC236}">
                <a16:creationId xmlns:a16="http://schemas.microsoft.com/office/drawing/2014/main" id="{E160828D-B076-457C-840B-A3CC6CB6D024}"/>
              </a:ext>
            </a:extLst>
          </p:cNvPr>
          <p:cNvSpPr/>
          <p:nvPr/>
        </p:nvSpPr>
        <p:spPr>
          <a:xfrm>
            <a:off x="2377229" y="2306386"/>
            <a:ext cx="176819" cy="176819"/>
          </a:xfrm>
          <a:prstGeom prst="hear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3" name="Cœur 72">
            <a:extLst>
              <a:ext uri="{FF2B5EF4-FFF2-40B4-BE49-F238E27FC236}">
                <a16:creationId xmlns:a16="http://schemas.microsoft.com/office/drawing/2014/main" id="{AC016E03-D26F-41CB-8535-9FFB98AF877D}"/>
              </a:ext>
            </a:extLst>
          </p:cNvPr>
          <p:cNvSpPr/>
          <p:nvPr/>
        </p:nvSpPr>
        <p:spPr>
          <a:xfrm>
            <a:off x="2346468" y="3670545"/>
            <a:ext cx="176819" cy="176819"/>
          </a:xfrm>
          <a:prstGeom prst="hear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4" name="Cœur 73">
            <a:extLst>
              <a:ext uri="{FF2B5EF4-FFF2-40B4-BE49-F238E27FC236}">
                <a16:creationId xmlns:a16="http://schemas.microsoft.com/office/drawing/2014/main" id="{F6E85164-E798-4827-862C-AD091E81BC8C}"/>
              </a:ext>
            </a:extLst>
          </p:cNvPr>
          <p:cNvSpPr/>
          <p:nvPr/>
        </p:nvSpPr>
        <p:spPr>
          <a:xfrm>
            <a:off x="3756768" y="3694771"/>
            <a:ext cx="176819" cy="176819"/>
          </a:xfrm>
          <a:prstGeom prst="hear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23677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190</TotalTime>
  <Words>284</Words>
  <Application>Microsoft Office PowerPoint</Application>
  <PresentationFormat>Grand écran</PresentationFormat>
  <Paragraphs>159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 3</vt:lpstr>
      <vt:lpstr>Facette</vt:lpstr>
      <vt:lpstr>Présentation PowerPoint</vt:lpstr>
      <vt:lpstr>Architecture</vt:lpstr>
      <vt:lpstr>Database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Charles DELAOUTRE</dc:creator>
  <cp:lastModifiedBy>Charles DELAOUTRE</cp:lastModifiedBy>
  <cp:revision>16</cp:revision>
  <dcterms:created xsi:type="dcterms:W3CDTF">2020-10-10T09:35:06Z</dcterms:created>
  <dcterms:modified xsi:type="dcterms:W3CDTF">2020-10-17T03:36:41Z</dcterms:modified>
</cp:coreProperties>
</file>