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56" r:id="rId4"/>
    <p:sldId id="257" r:id="rId5"/>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67" d="100"/>
          <a:sy n="67" d="100"/>
        </p:scale>
        <p:origin x="45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C37560-4062-4EA3-A072-830AA2A7BAFE}"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343866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C37560-4062-4EA3-A072-830AA2A7BAFE}"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34264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C37560-4062-4EA3-A072-830AA2A7BAFE}"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93439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C37560-4062-4EA3-A072-830AA2A7BAFE}"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307640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C37560-4062-4EA3-A072-830AA2A7BAFE}"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300366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C37560-4062-4EA3-A072-830AA2A7BAFE}"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154576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C37560-4062-4EA3-A072-830AA2A7BAFE}" type="datetimeFigureOut">
              <a:rPr lang="en-US" smtClean="0"/>
              <a:t>12/27/2019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338729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C37560-4062-4EA3-A072-830AA2A7BAFE}" type="datetimeFigureOut">
              <a:rPr lang="en-US" smtClean="0"/>
              <a:t>12/27/2019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69546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37560-4062-4EA3-A072-830AA2A7BAFE}" type="datetimeFigureOut">
              <a:rPr lang="en-US" smtClean="0"/>
              <a:t>12/27/2019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291407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37560-4062-4EA3-A072-830AA2A7BAFE}"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194382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37560-4062-4EA3-A072-830AA2A7BAFE}"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A94EF-4B10-480B-B1FD-E25FAFE43EFE}" type="slidenum">
              <a:rPr lang="en-US" smtClean="0"/>
              <a:t>‹#›</a:t>
            </a:fld>
            <a:endParaRPr lang="en-US"/>
          </a:p>
        </p:txBody>
      </p:sp>
    </p:spTree>
    <p:extLst>
      <p:ext uri="{BB962C8B-B14F-4D97-AF65-F5344CB8AC3E}">
        <p14:creationId xmlns:p14="http://schemas.microsoft.com/office/powerpoint/2010/main" val="3872058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9DC37560-4062-4EA3-A072-830AA2A7BAFE}" type="datetimeFigureOut">
              <a:rPr lang="en-US" smtClean="0"/>
              <a:t>12/27/2019</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123A94EF-4B10-480B-B1FD-E25FAFE43EFE}" type="slidenum">
              <a:rPr lang="en-US" smtClean="0"/>
              <a:t>‹#›</a:t>
            </a:fld>
            <a:endParaRPr lang="en-US"/>
          </a:p>
        </p:txBody>
      </p:sp>
    </p:spTree>
    <p:extLst>
      <p:ext uri="{BB962C8B-B14F-4D97-AF65-F5344CB8AC3E}">
        <p14:creationId xmlns:p14="http://schemas.microsoft.com/office/powerpoint/2010/main" val="11875036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2533" y="282222"/>
            <a:ext cx="6107289" cy="7694414"/>
          </a:xfrm>
          <a:prstGeom prst="rect">
            <a:avLst/>
          </a:prstGeom>
          <a:noFill/>
        </p:spPr>
        <p:txBody>
          <a:bodyPr wrap="square" rtlCol="0">
            <a:spAutoFit/>
          </a:bodyPr>
          <a:lstStyle/>
          <a:p>
            <a:r>
              <a:rPr lang="en-US" b="1" u="sng" dirty="0" smtClean="0"/>
              <a:t>Table of Contents</a:t>
            </a:r>
          </a:p>
          <a:p>
            <a:pPr marL="285750" indent="-285750">
              <a:buFont typeface="Arial" panose="020B0604020202020204" pitchFamily="34" charset="0"/>
              <a:buChar char="•"/>
            </a:pPr>
            <a:r>
              <a:rPr lang="en-US" dirty="0" smtClean="0"/>
              <a:t>User stories</a:t>
            </a:r>
          </a:p>
          <a:p>
            <a:pPr marL="285750" indent="-285750">
              <a:buFont typeface="Arial" panose="020B0604020202020204" pitchFamily="34" charset="0"/>
              <a:buChar char="•"/>
            </a:pPr>
            <a:r>
              <a:rPr lang="en-US" dirty="0" smtClean="0"/>
              <a:t>Task Division</a:t>
            </a:r>
            <a:endParaRPr lang="en-US" dirty="0" smtClean="0"/>
          </a:p>
          <a:p>
            <a:pPr marL="285750" indent="-285750">
              <a:buFont typeface="Arial" panose="020B0604020202020204" pitchFamily="34" charset="0"/>
              <a:buChar char="•"/>
            </a:pPr>
            <a:r>
              <a:rPr lang="en-US" dirty="0" smtClean="0"/>
              <a:t>Website layout (2 slides)</a:t>
            </a:r>
          </a:p>
          <a:p>
            <a:endParaRPr lang="en-US" b="1" u="sng" dirty="0"/>
          </a:p>
          <a:p>
            <a:r>
              <a:rPr lang="en-US" b="1" u="sng" dirty="0" smtClean="0"/>
              <a:t>User Stories</a:t>
            </a:r>
            <a:endParaRPr lang="en-US" dirty="0" smtClean="0"/>
          </a:p>
          <a:p>
            <a:pPr marL="285750" indent="-285750">
              <a:buFont typeface="Arial" panose="020B0604020202020204" pitchFamily="34" charset="0"/>
              <a:buChar char="•"/>
            </a:pPr>
            <a:r>
              <a:rPr lang="en-US" sz="1600" dirty="0" smtClean="0"/>
              <a:t>As an adult with no previous exposure to archery, I want to quickly see what archery schools are around me, what the costs are, and if the class schedule works around my life. This is so I can try out archery without it being an excessive burden to my current cadence.</a:t>
            </a:r>
          </a:p>
          <a:p>
            <a:pPr marL="285750" indent="-285750">
              <a:buFont typeface="Arial" panose="020B0604020202020204" pitchFamily="34" charset="0"/>
              <a:buChar char="•"/>
            </a:pPr>
            <a:r>
              <a:rPr lang="en-US" sz="1600" dirty="0" smtClean="0"/>
              <a:t>As a parent seeking new hobbies to expose my kids to, I want to see if an archery school is safe, if I believe my kids will have fun, if they will learn important life lessons and compare the value of introducing my kids to archery instead of other activities, like </a:t>
            </a:r>
            <a:r>
              <a:rPr lang="en-US" sz="1600" dirty="0" err="1" smtClean="0"/>
              <a:t>tae</a:t>
            </a:r>
            <a:r>
              <a:rPr lang="en-US" sz="1600" dirty="0" smtClean="0"/>
              <a:t> kwon do or soccer. This is so I can expose my kids to a new hobby that could last a lifetime.</a:t>
            </a:r>
          </a:p>
          <a:p>
            <a:pPr marL="285750" indent="-285750">
              <a:buFont typeface="Arial" panose="020B0604020202020204" pitchFamily="34" charset="0"/>
              <a:buChar char="•"/>
            </a:pPr>
            <a:r>
              <a:rPr lang="en-US" sz="1600" dirty="0" smtClean="0"/>
              <a:t>As an experienced archer who wants to develop my skill so I can enter tournaments, I want to know that my next archery school has elite instructors who can add to my current skill set and can offer individual instruction if needed, and if there is an advanced class where I can share techniques with other advanced archers. This is so I know my time invested with this skill will produce maximum skill growth.</a:t>
            </a:r>
          </a:p>
          <a:p>
            <a:pPr marL="285750" indent="-285750">
              <a:buFont typeface="Arial" panose="020B0604020202020204" pitchFamily="34" charset="0"/>
              <a:buChar char="•"/>
            </a:pPr>
            <a:r>
              <a:rPr lang="en-US" sz="1600" dirty="0" smtClean="0"/>
              <a:t>As a manager of a team of professionals, I want to know if group/team archery is available, what the costs are, and how a team activity in archery compares to other team activities we can perform. This is so my team can experience a competitive team building activity where winning requires focus and determination which can hopefully apply to the office.</a:t>
            </a:r>
            <a:endParaRPr lang="en-US" sz="1600" dirty="0"/>
          </a:p>
        </p:txBody>
      </p:sp>
    </p:spTree>
    <p:extLst>
      <p:ext uri="{BB962C8B-B14F-4D97-AF65-F5344CB8AC3E}">
        <p14:creationId xmlns:p14="http://schemas.microsoft.com/office/powerpoint/2010/main" val="396238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2533" y="282222"/>
            <a:ext cx="6107289" cy="4555093"/>
          </a:xfrm>
          <a:prstGeom prst="rect">
            <a:avLst/>
          </a:prstGeom>
          <a:noFill/>
        </p:spPr>
        <p:txBody>
          <a:bodyPr wrap="square" rtlCol="0">
            <a:spAutoFit/>
          </a:bodyPr>
          <a:lstStyle/>
          <a:p>
            <a:r>
              <a:rPr lang="en-US" b="1" u="sng" dirty="0" smtClean="0"/>
              <a:t>Task Division</a:t>
            </a:r>
            <a:endParaRPr lang="en-US" dirty="0" smtClean="0"/>
          </a:p>
          <a:p>
            <a:pPr marL="285750" indent="-285750">
              <a:buFont typeface="Arial" panose="020B0604020202020204" pitchFamily="34" charset="0"/>
              <a:buChar char="•"/>
            </a:pPr>
            <a:r>
              <a:rPr lang="en-US" sz="1600" dirty="0" smtClean="0"/>
              <a:t>Write HTML for Home Page:</a:t>
            </a:r>
          </a:p>
          <a:p>
            <a:pPr marL="742950" lvl="1" indent="-285750">
              <a:buFont typeface="Arial" panose="020B0604020202020204" pitchFamily="34" charset="0"/>
              <a:buChar char="•"/>
            </a:pPr>
            <a:r>
              <a:rPr lang="en-US" sz="1600" dirty="0" smtClean="0"/>
              <a:t>Header w/ banner, logo and contact info</a:t>
            </a:r>
          </a:p>
          <a:p>
            <a:pPr marL="742950" lvl="1" indent="-285750">
              <a:buFont typeface="Arial" panose="020B0604020202020204" pitchFamily="34" charset="0"/>
              <a:buChar char="•"/>
            </a:pPr>
            <a:r>
              <a:rPr lang="en-US" sz="1600" dirty="0" smtClean="0"/>
              <a:t>Navigation bar</a:t>
            </a:r>
          </a:p>
          <a:p>
            <a:pPr marL="742950" lvl="1" indent="-285750">
              <a:buFont typeface="Arial" panose="020B0604020202020204" pitchFamily="34" charset="0"/>
              <a:buChar char="•"/>
            </a:pPr>
            <a:r>
              <a:rPr lang="en-US" sz="1600" dirty="0" smtClean="0"/>
              <a:t>Photo section</a:t>
            </a:r>
          </a:p>
          <a:p>
            <a:pPr marL="742950" lvl="1" indent="-285750">
              <a:buFont typeface="Arial" panose="020B0604020202020204" pitchFamily="34" charset="0"/>
              <a:buChar char="•"/>
            </a:pPr>
            <a:r>
              <a:rPr lang="en-US" sz="1600" dirty="0" smtClean="0"/>
              <a:t>Calendar section</a:t>
            </a:r>
          </a:p>
          <a:p>
            <a:pPr marL="742950" lvl="1" indent="-285750">
              <a:buFont typeface="Arial" panose="020B0604020202020204" pitchFamily="34" charset="0"/>
              <a:buChar char="•"/>
            </a:pPr>
            <a:r>
              <a:rPr lang="en-US" sz="1600" dirty="0" smtClean="0"/>
              <a:t>About the Users and User Testimonials section</a:t>
            </a:r>
          </a:p>
          <a:p>
            <a:pPr marL="742950" lvl="1" indent="-285750">
              <a:buFont typeface="Arial" panose="020B0604020202020204" pitchFamily="34" charset="0"/>
              <a:buChar char="•"/>
            </a:pPr>
            <a:r>
              <a:rPr lang="en-US" sz="1600" dirty="0" smtClean="0"/>
              <a:t>Flexbox for “About the Client” and “Links to multimedia”</a:t>
            </a:r>
          </a:p>
          <a:p>
            <a:pPr marL="742950" lvl="1" indent="-285750">
              <a:buFont typeface="Arial" panose="020B0604020202020204" pitchFamily="34" charset="0"/>
              <a:buChar char="•"/>
            </a:pPr>
            <a:r>
              <a:rPr lang="en-US" sz="1600" dirty="0" smtClean="0"/>
              <a:t>Footer that contains Google maps image and flexbox containing hours of operation, address, links to social media, and copyright footer.</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Write HTML for Instructor and class description page:</a:t>
            </a:r>
          </a:p>
          <a:p>
            <a:pPr marL="742950" lvl="1" indent="-285750">
              <a:buFont typeface="Arial" panose="020B0604020202020204" pitchFamily="34" charset="0"/>
              <a:buChar char="•"/>
            </a:pPr>
            <a:r>
              <a:rPr lang="en-US" sz="1600" dirty="0" smtClean="0"/>
              <a:t>Instructor cards section</a:t>
            </a:r>
          </a:p>
          <a:p>
            <a:pPr marL="742950" lvl="1" indent="-285750">
              <a:buFont typeface="Arial" panose="020B0604020202020204" pitchFamily="34" charset="0"/>
              <a:buChar char="•"/>
            </a:pPr>
            <a:r>
              <a:rPr lang="en-US" sz="1600" dirty="0" smtClean="0"/>
              <a:t>Class description and costs</a:t>
            </a:r>
          </a:p>
          <a:p>
            <a:pPr marL="742950" lvl="1" indent="-285750">
              <a:buFont typeface="Arial" panose="020B0604020202020204" pitchFamily="34" charset="0"/>
              <a:buChar char="•"/>
            </a:pPr>
            <a:r>
              <a:rPr lang="en-US" sz="1600" dirty="0" smtClean="0"/>
              <a:t>Calendar section (same as home page)</a:t>
            </a:r>
          </a:p>
          <a:p>
            <a:pPr marL="742950" lvl="1" indent="-285750">
              <a:buFont typeface="Arial" panose="020B0604020202020204" pitchFamily="34" charset="0"/>
              <a:buChar char="•"/>
            </a:pPr>
            <a:r>
              <a:rPr lang="en-US" sz="1600" dirty="0" smtClean="0"/>
              <a:t>Contact information</a:t>
            </a:r>
          </a:p>
          <a:p>
            <a:pPr marL="742950" lvl="1" indent="-285750">
              <a:buFont typeface="Arial" panose="020B0604020202020204" pitchFamily="34" charset="0"/>
              <a:buChar char="•"/>
            </a:pPr>
            <a:r>
              <a:rPr lang="en-US" sz="1600" dirty="0" smtClean="0"/>
              <a:t>Footer (same as home page)</a:t>
            </a:r>
          </a:p>
        </p:txBody>
      </p:sp>
    </p:spTree>
    <p:extLst>
      <p:ext uri="{BB962C8B-B14F-4D97-AF65-F5344CB8AC3E}">
        <p14:creationId xmlns:p14="http://schemas.microsoft.com/office/powerpoint/2010/main" val="379184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7470" y="79022"/>
            <a:ext cx="3997819" cy="369332"/>
          </a:xfrm>
          <a:prstGeom prst="rect">
            <a:avLst/>
          </a:prstGeom>
          <a:noFill/>
          <a:ln>
            <a:solidFill>
              <a:schemeClr val="tx1"/>
            </a:solidFill>
          </a:ln>
        </p:spPr>
        <p:txBody>
          <a:bodyPr wrap="square" rtlCol="0">
            <a:spAutoFit/>
          </a:bodyPr>
          <a:lstStyle/>
          <a:p>
            <a:pPr algn="ctr"/>
            <a:r>
              <a:rPr lang="en-US" dirty="0" smtClean="0"/>
              <a:t>Address, Phone, e-mail</a:t>
            </a:r>
            <a:endParaRPr lang="en-US" dirty="0"/>
          </a:p>
        </p:txBody>
      </p:sp>
      <p:sp>
        <p:nvSpPr>
          <p:cNvPr id="5" name="TextBox 4"/>
          <p:cNvSpPr txBox="1"/>
          <p:nvPr/>
        </p:nvSpPr>
        <p:spPr>
          <a:xfrm>
            <a:off x="335281" y="79022"/>
            <a:ext cx="2110740" cy="369332"/>
          </a:xfrm>
          <a:prstGeom prst="rect">
            <a:avLst/>
          </a:prstGeom>
          <a:noFill/>
          <a:ln>
            <a:solidFill>
              <a:schemeClr val="tx1"/>
            </a:solidFill>
          </a:ln>
        </p:spPr>
        <p:txBody>
          <a:bodyPr wrap="square" rtlCol="0">
            <a:spAutoFit/>
          </a:bodyPr>
          <a:lstStyle/>
          <a:p>
            <a:pPr algn="ctr"/>
            <a:r>
              <a:rPr lang="en-US" dirty="0" smtClean="0"/>
              <a:t>Logo</a:t>
            </a:r>
            <a:endParaRPr lang="en-US" dirty="0"/>
          </a:p>
        </p:txBody>
      </p:sp>
      <p:sp>
        <p:nvSpPr>
          <p:cNvPr id="6" name="TextBox 5"/>
          <p:cNvSpPr txBox="1"/>
          <p:nvPr/>
        </p:nvSpPr>
        <p:spPr>
          <a:xfrm>
            <a:off x="335281" y="547880"/>
            <a:ext cx="6280007" cy="369332"/>
          </a:xfrm>
          <a:prstGeom prst="rect">
            <a:avLst/>
          </a:prstGeom>
          <a:noFill/>
          <a:ln>
            <a:solidFill>
              <a:schemeClr val="tx1"/>
            </a:solidFill>
          </a:ln>
        </p:spPr>
        <p:txBody>
          <a:bodyPr wrap="square" rtlCol="0">
            <a:spAutoFit/>
          </a:bodyPr>
          <a:lstStyle/>
          <a:p>
            <a:pPr algn="ctr"/>
            <a:r>
              <a:rPr lang="en-US" dirty="0" smtClean="0"/>
              <a:t>Home | Instructors | Classes | Schedule | Contact</a:t>
            </a:r>
            <a:endParaRPr lang="en-US" dirty="0"/>
          </a:p>
        </p:txBody>
      </p:sp>
      <p:sp>
        <p:nvSpPr>
          <p:cNvPr id="7" name="TextBox 6"/>
          <p:cNvSpPr txBox="1"/>
          <p:nvPr/>
        </p:nvSpPr>
        <p:spPr>
          <a:xfrm>
            <a:off x="3238500" y="8603028"/>
            <a:ext cx="3470910" cy="369332"/>
          </a:xfrm>
          <a:prstGeom prst="rect">
            <a:avLst/>
          </a:prstGeom>
          <a:noFill/>
          <a:ln>
            <a:solidFill>
              <a:schemeClr val="tx1"/>
            </a:solidFill>
          </a:ln>
        </p:spPr>
        <p:txBody>
          <a:bodyPr wrap="square" rtlCol="0">
            <a:spAutoFit/>
          </a:bodyPr>
          <a:lstStyle/>
          <a:p>
            <a:pPr algn="ctr"/>
            <a:r>
              <a:rPr lang="en-US" dirty="0" smtClean="0"/>
              <a:t>Copyright Footer</a:t>
            </a:r>
            <a:endParaRPr lang="en-US" dirty="0"/>
          </a:p>
        </p:txBody>
      </p:sp>
      <p:sp>
        <p:nvSpPr>
          <p:cNvPr id="9" name="Rectangle 8"/>
          <p:cNvSpPr/>
          <p:nvPr/>
        </p:nvSpPr>
        <p:spPr>
          <a:xfrm>
            <a:off x="334152" y="7110588"/>
            <a:ext cx="2785814" cy="189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Google Maps Image</a:t>
            </a:r>
            <a:endParaRPr lang="en-US" dirty="0"/>
          </a:p>
        </p:txBody>
      </p:sp>
      <p:sp>
        <p:nvSpPr>
          <p:cNvPr id="10" name="TextBox 9"/>
          <p:cNvSpPr txBox="1"/>
          <p:nvPr/>
        </p:nvSpPr>
        <p:spPr>
          <a:xfrm>
            <a:off x="3238500" y="7097182"/>
            <a:ext cx="3470910" cy="369332"/>
          </a:xfrm>
          <a:prstGeom prst="rect">
            <a:avLst/>
          </a:prstGeom>
          <a:noFill/>
          <a:ln>
            <a:solidFill>
              <a:schemeClr val="tx1"/>
            </a:solidFill>
          </a:ln>
        </p:spPr>
        <p:txBody>
          <a:bodyPr wrap="square" rtlCol="0">
            <a:spAutoFit/>
          </a:bodyPr>
          <a:lstStyle/>
          <a:p>
            <a:pPr algn="ctr"/>
            <a:r>
              <a:rPr lang="en-US" dirty="0" smtClean="0"/>
              <a:t>Hours of Operation</a:t>
            </a:r>
            <a:endParaRPr lang="en-US" dirty="0"/>
          </a:p>
        </p:txBody>
      </p:sp>
      <p:sp>
        <p:nvSpPr>
          <p:cNvPr id="11" name="TextBox 10"/>
          <p:cNvSpPr txBox="1"/>
          <p:nvPr/>
        </p:nvSpPr>
        <p:spPr>
          <a:xfrm>
            <a:off x="3238500" y="7553296"/>
            <a:ext cx="3470910" cy="369332"/>
          </a:xfrm>
          <a:prstGeom prst="rect">
            <a:avLst/>
          </a:prstGeom>
          <a:noFill/>
          <a:ln>
            <a:solidFill>
              <a:schemeClr val="tx1"/>
            </a:solidFill>
          </a:ln>
        </p:spPr>
        <p:txBody>
          <a:bodyPr wrap="square" rtlCol="0">
            <a:spAutoFit/>
          </a:bodyPr>
          <a:lstStyle/>
          <a:p>
            <a:pPr algn="ctr"/>
            <a:r>
              <a:rPr lang="en-US" dirty="0" smtClean="0"/>
              <a:t>Address</a:t>
            </a:r>
            <a:endParaRPr lang="en-US" dirty="0"/>
          </a:p>
        </p:txBody>
      </p:sp>
      <p:sp>
        <p:nvSpPr>
          <p:cNvPr id="12" name="TextBox 11"/>
          <p:cNvSpPr txBox="1"/>
          <p:nvPr/>
        </p:nvSpPr>
        <p:spPr>
          <a:xfrm>
            <a:off x="3238500" y="8033146"/>
            <a:ext cx="3470910" cy="369332"/>
          </a:xfrm>
          <a:prstGeom prst="rect">
            <a:avLst/>
          </a:prstGeom>
          <a:noFill/>
          <a:ln>
            <a:solidFill>
              <a:schemeClr val="tx1"/>
            </a:solidFill>
          </a:ln>
        </p:spPr>
        <p:txBody>
          <a:bodyPr wrap="square" rtlCol="0">
            <a:spAutoFit/>
          </a:bodyPr>
          <a:lstStyle/>
          <a:p>
            <a:pPr algn="ctr"/>
            <a:r>
              <a:rPr lang="en-US" dirty="0" smtClean="0"/>
              <a:t>Links to Social Media</a:t>
            </a:r>
            <a:endParaRPr lang="en-US" dirty="0"/>
          </a:p>
        </p:txBody>
      </p:sp>
      <p:sp>
        <p:nvSpPr>
          <p:cNvPr id="13" name="Rectangle 12"/>
          <p:cNvSpPr/>
          <p:nvPr/>
        </p:nvSpPr>
        <p:spPr>
          <a:xfrm>
            <a:off x="334152" y="5720582"/>
            <a:ext cx="6280008" cy="1131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Weekly Calendar</a:t>
            </a:r>
            <a:endParaRPr lang="en-US" dirty="0"/>
          </a:p>
        </p:txBody>
      </p:sp>
      <p:sp>
        <p:nvSpPr>
          <p:cNvPr id="14" name="Rectangle 13"/>
          <p:cNvSpPr/>
          <p:nvPr/>
        </p:nvSpPr>
        <p:spPr>
          <a:xfrm>
            <a:off x="334152" y="1022772"/>
            <a:ext cx="6280008" cy="16504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Photos of facility, beginners and experts enjoying archery, “archery community”, emphasizing all level of skill are welcome.</a:t>
            </a:r>
            <a:endParaRPr lang="en-US" dirty="0"/>
          </a:p>
        </p:txBody>
      </p:sp>
      <p:sp>
        <p:nvSpPr>
          <p:cNvPr id="15" name="Rectangle 14"/>
          <p:cNvSpPr/>
          <p:nvPr/>
        </p:nvSpPr>
        <p:spPr>
          <a:xfrm>
            <a:off x="335281" y="4410623"/>
            <a:ext cx="4033520" cy="1131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Member Testimonials</a:t>
            </a:r>
            <a:endParaRPr lang="en-US" dirty="0"/>
          </a:p>
        </p:txBody>
      </p:sp>
      <p:sp>
        <p:nvSpPr>
          <p:cNvPr id="16" name="Rectangle 15"/>
          <p:cNvSpPr/>
          <p:nvPr/>
        </p:nvSpPr>
        <p:spPr>
          <a:xfrm>
            <a:off x="4503420" y="4410623"/>
            <a:ext cx="2111868" cy="1138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Links to other Multimedia</a:t>
            </a:r>
            <a:endParaRPr lang="en-US" dirty="0"/>
          </a:p>
        </p:txBody>
      </p:sp>
      <p:sp>
        <p:nvSpPr>
          <p:cNvPr id="17" name="Rectangle 16"/>
          <p:cNvSpPr/>
          <p:nvPr/>
        </p:nvSpPr>
        <p:spPr>
          <a:xfrm>
            <a:off x="334152" y="2774768"/>
            <a:ext cx="6281136" cy="1442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About the Client</a:t>
            </a:r>
            <a:endParaRPr lang="en-US" dirty="0"/>
          </a:p>
        </p:txBody>
      </p:sp>
    </p:spTree>
    <p:extLst>
      <p:ext uri="{BB962C8B-B14F-4D97-AF65-F5344CB8AC3E}">
        <p14:creationId xmlns:p14="http://schemas.microsoft.com/office/powerpoint/2010/main" val="187319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7470" y="79022"/>
            <a:ext cx="3997819" cy="369332"/>
          </a:xfrm>
          <a:prstGeom prst="rect">
            <a:avLst/>
          </a:prstGeom>
          <a:noFill/>
          <a:ln>
            <a:solidFill>
              <a:schemeClr val="tx1"/>
            </a:solidFill>
          </a:ln>
        </p:spPr>
        <p:txBody>
          <a:bodyPr wrap="square" rtlCol="0">
            <a:spAutoFit/>
          </a:bodyPr>
          <a:lstStyle/>
          <a:p>
            <a:pPr algn="ctr"/>
            <a:r>
              <a:rPr lang="en-US" dirty="0" smtClean="0"/>
              <a:t>Address, Phone, e-mail</a:t>
            </a:r>
            <a:endParaRPr lang="en-US" dirty="0"/>
          </a:p>
        </p:txBody>
      </p:sp>
      <p:sp>
        <p:nvSpPr>
          <p:cNvPr id="5" name="TextBox 4"/>
          <p:cNvSpPr txBox="1"/>
          <p:nvPr/>
        </p:nvSpPr>
        <p:spPr>
          <a:xfrm>
            <a:off x="335281" y="79022"/>
            <a:ext cx="2110740" cy="369332"/>
          </a:xfrm>
          <a:prstGeom prst="rect">
            <a:avLst/>
          </a:prstGeom>
          <a:noFill/>
          <a:ln>
            <a:solidFill>
              <a:schemeClr val="tx1"/>
            </a:solidFill>
          </a:ln>
        </p:spPr>
        <p:txBody>
          <a:bodyPr wrap="square" rtlCol="0">
            <a:spAutoFit/>
          </a:bodyPr>
          <a:lstStyle/>
          <a:p>
            <a:pPr algn="ctr"/>
            <a:r>
              <a:rPr lang="en-US" dirty="0" smtClean="0"/>
              <a:t>Logo</a:t>
            </a:r>
            <a:endParaRPr lang="en-US" dirty="0"/>
          </a:p>
        </p:txBody>
      </p:sp>
      <p:sp>
        <p:nvSpPr>
          <p:cNvPr id="7" name="TextBox 6"/>
          <p:cNvSpPr txBox="1"/>
          <p:nvPr/>
        </p:nvSpPr>
        <p:spPr>
          <a:xfrm>
            <a:off x="3238500" y="8603028"/>
            <a:ext cx="3470910" cy="369332"/>
          </a:xfrm>
          <a:prstGeom prst="rect">
            <a:avLst/>
          </a:prstGeom>
          <a:noFill/>
          <a:ln>
            <a:solidFill>
              <a:schemeClr val="tx1"/>
            </a:solidFill>
          </a:ln>
        </p:spPr>
        <p:txBody>
          <a:bodyPr wrap="square" rtlCol="0">
            <a:spAutoFit/>
          </a:bodyPr>
          <a:lstStyle/>
          <a:p>
            <a:pPr algn="ctr"/>
            <a:r>
              <a:rPr lang="en-US" dirty="0" smtClean="0"/>
              <a:t>Copyright Footer</a:t>
            </a:r>
            <a:endParaRPr lang="en-US" dirty="0"/>
          </a:p>
        </p:txBody>
      </p:sp>
      <p:sp>
        <p:nvSpPr>
          <p:cNvPr id="9" name="Rectangle 8"/>
          <p:cNvSpPr/>
          <p:nvPr/>
        </p:nvSpPr>
        <p:spPr>
          <a:xfrm>
            <a:off x="335280" y="7110588"/>
            <a:ext cx="2784686" cy="189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Google Maps Image</a:t>
            </a:r>
            <a:endParaRPr lang="en-US" dirty="0"/>
          </a:p>
        </p:txBody>
      </p:sp>
      <p:sp>
        <p:nvSpPr>
          <p:cNvPr id="10" name="TextBox 9"/>
          <p:cNvSpPr txBox="1"/>
          <p:nvPr/>
        </p:nvSpPr>
        <p:spPr>
          <a:xfrm>
            <a:off x="3238500" y="7097182"/>
            <a:ext cx="3470910" cy="369332"/>
          </a:xfrm>
          <a:prstGeom prst="rect">
            <a:avLst/>
          </a:prstGeom>
          <a:noFill/>
          <a:ln>
            <a:solidFill>
              <a:schemeClr val="tx1"/>
            </a:solidFill>
          </a:ln>
        </p:spPr>
        <p:txBody>
          <a:bodyPr wrap="square" rtlCol="0">
            <a:spAutoFit/>
          </a:bodyPr>
          <a:lstStyle/>
          <a:p>
            <a:pPr algn="ctr"/>
            <a:r>
              <a:rPr lang="en-US" dirty="0" smtClean="0"/>
              <a:t>Hours of Operation</a:t>
            </a:r>
            <a:endParaRPr lang="en-US" dirty="0"/>
          </a:p>
        </p:txBody>
      </p:sp>
      <p:sp>
        <p:nvSpPr>
          <p:cNvPr id="11" name="TextBox 10"/>
          <p:cNvSpPr txBox="1"/>
          <p:nvPr/>
        </p:nvSpPr>
        <p:spPr>
          <a:xfrm>
            <a:off x="3238500" y="7553296"/>
            <a:ext cx="3470910" cy="369332"/>
          </a:xfrm>
          <a:prstGeom prst="rect">
            <a:avLst/>
          </a:prstGeom>
          <a:noFill/>
          <a:ln>
            <a:solidFill>
              <a:schemeClr val="tx1"/>
            </a:solidFill>
          </a:ln>
        </p:spPr>
        <p:txBody>
          <a:bodyPr wrap="square" rtlCol="0">
            <a:spAutoFit/>
          </a:bodyPr>
          <a:lstStyle/>
          <a:p>
            <a:pPr algn="ctr"/>
            <a:r>
              <a:rPr lang="en-US" dirty="0" smtClean="0"/>
              <a:t>Address</a:t>
            </a:r>
            <a:endParaRPr lang="en-US" dirty="0"/>
          </a:p>
        </p:txBody>
      </p:sp>
      <p:sp>
        <p:nvSpPr>
          <p:cNvPr id="12" name="TextBox 11"/>
          <p:cNvSpPr txBox="1"/>
          <p:nvPr/>
        </p:nvSpPr>
        <p:spPr>
          <a:xfrm>
            <a:off x="3238500" y="8033146"/>
            <a:ext cx="3470910" cy="369332"/>
          </a:xfrm>
          <a:prstGeom prst="rect">
            <a:avLst/>
          </a:prstGeom>
          <a:noFill/>
          <a:ln>
            <a:solidFill>
              <a:schemeClr val="tx1"/>
            </a:solidFill>
          </a:ln>
        </p:spPr>
        <p:txBody>
          <a:bodyPr wrap="square" rtlCol="0">
            <a:spAutoFit/>
          </a:bodyPr>
          <a:lstStyle/>
          <a:p>
            <a:pPr algn="ctr"/>
            <a:r>
              <a:rPr lang="en-US" dirty="0" smtClean="0"/>
              <a:t>Links to Social Media</a:t>
            </a:r>
            <a:endParaRPr lang="en-US" dirty="0"/>
          </a:p>
        </p:txBody>
      </p:sp>
      <p:sp>
        <p:nvSpPr>
          <p:cNvPr id="13" name="Rectangle 12"/>
          <p:cNvSpPr/>
          <p:nvPr/>
        </p:nvSpPr>
        <p:spPr>
          <a:xfrm>
            <a:off x="335280" y="4613006"/>
            <a:ext cx="6280008" cy="1131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Weekly Calendar</a:t>
            </a:r>
            <a:endParaRPr lang="en-US" dirty="0"/>
          </a:p>
        </p:txBody>
      </p:sp>
      <p:sp>
        <p:nvSpPr>
          <p:cNvPr id="14" name="Rectangle 13"/>
          <p:cNvSpPr/>
          <p:nvPr/>
        </p:nvSpPr>
        <p:spPr>
          <a:xfrm>
            <a:off x="278130" y="2967142"/>
            <a:ext cx="6313734" cy="15079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Description of classes with costs</a:t>
            </a:r>
          </a:p>
        </p:txBody>
      </p:sp>
      <p:sp>
        <p:nvSpPr>
          <p:cNvPr id="15" name="Rectangle 14"/>
          <p:cNvSpPr/>
          <p:nvPr/>
        </p:nvSpPr>
        <p:spPr>
          <a:xfrm>
            <a:off x="278129" y="1095843"/>
            <a:ext cx="6313733" cy="17730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Instructor biographies</a:t>
            </a:r>
            <a:endParaRPr lang="en-US" dirty="0"/>
          </a:p>
        </p:txBody>
      </p:sp>
      <p:sp>
        <p:nvSpPr>
          <p:cNvPr id="17" name="TextBox 16"/>
          <p:cNvSpPr txBox="1"/>
          <p:nvPr/>
        </p:nvSpPr>
        <p:spPr>
          <a:xfrm>
            <a:off x="335281" y="547880"/>
            <a:ext cx="6280007" cy="369332"/>
          </a:xfrm>
          <a:prstGeom prst="rect">
            <a:avLst/>
          </a:prstGeom>
          <a:noFill/>
          <a:ln>
            <a:solidFill>
              <a:schemeClr val="tx1"/>
            </a:solidFill>
          </a:ln>
        </p:spPr>
        <p:txBody>
          <a:bodyPr wrap="square" rtlCol="0">
            <a:spAutoFit/>
          </a:bodyPr>
          <a:lstStyle/>
          <a:p>
            <a:pPr algn="ctr"/>
            <a:r>
              <a:rPr lang="en-US" dirty="0" smtClean="0"/>
              <a:t>Home | Instructors | Classes | Schedule | Contact</a:t>
            </a:r>
            <a:endParaRPr lang="en-US" dirty="0"/>
          </a:p>
        </p:txBody>
      </p:sp>
    </p:spTree>
    <p:extLst>
      <p:ext uri="{BB962C8B-B14F-4D97-AF65-F5344CB8AC3E}">
        <p14:creationId xmlns:p14="http://schemas.microsoft.com/office/powerpoint/2010/main" val="36257367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2849</TotalTime>
  <Words>492</Words>
  <Application>Microsoft Office PowerPoint</Application>
  <PresentationFormat>Letter Paper (8.5x11 in)</PresentationFormat>
  <Paragraphs>50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Dela Pena</dc:creator>
  <cp:lastModifiedBy>Chris Dela Pena</cp:lastModifiedBy>
  <cp:revision>25</cp:revision>
  <dcterms:created xsi:type="dcterms:W3CDTF">2019-12-28T07:33:56Z</dcterms:created>
  <dcterms:modified xsi:type="dcterms:W3CDTF">2019-12-30T07:03:22Z</dcterms:modified>
</cp:coreProperties>
</file>