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2"/>
  </p:notesMasterIdLst>
  <p:handoutMasterIdLst>
    <p:handoutMasterId r:id="rId13"/>
  </p:handoutMasterIdLst>
  <p:sldIdLst>
    <p:sldId id="256" r:id="rId4"/>
    <p:sldId id="279" r:id="rId5"/>
    <p:sldId id="280" r:id="rId6"/>
    <p:sldId id="304" r:id="rId7"/>
    <p:sldId id="305" r:id="rId8"/>
    <p:sldId id="306" r:id="rId9"/>
    <p:sldId id="308" r:id="rId10"/>
    <p:sldId id="309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40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il Shadrin" userId="0836ab08-4ea4-47b4-92c1-0cbbf2f59e83" providerId="ADAL" clId="{777CFD31-64AE-7944-829D-032DAA2FF543}"/>
    <pc:docChg chg="modSld">
      <pc:chgData name="Daniil Shadrin" userId="0836ab08-4ea4-47b4-92c1-0cbbf2f59e83" providerId="ADAL" clId="{777CFD31-64AE-7944-829D-032DAA2FF543}" dt="2019-05-28T10:12:52.288" v="19" actId="20577"/>
      <pc:docMkLst>
        <pc:docMk/>
      </pc:docMkLst>
      <pc:sldChg chg="modSp">
        <pc:chgData name="Daniil Shadrin" userId="0836ab08-4ea4-47b4-92c1-0cbbf2f59e83" providerId="ADAL" clId="{777CFD31-64AE-7944-829D-032DAA2FF543}" dt="2019-05-28T10:07:21.961" v="1" actId="20577"/>
        <pc:sldMkLst>
          <pc:docMk/>
          <pc:sldMk cId="3711491439" sldId="257"/>
        </pc:sldMkLst>
        <pc:spChg chg="mod">
          <ac:chgData name="Daniil Shadrin" userId="0836ab08-4ea4-47b4-92c1-0cbbf2f59e83" providerId="ADAL" clId="{777CFD31-64AE-7944-829D-032DAA2FF543}" dt="2019-05-28T10:07:21.961" v="1" actId="20577"/>
          <ac:spMkLst>
            <pc:docMk/>
            <pc:sldMk cId="3711491439" sldId="257"/>
            <ac:spMk id="3" creationId="{00000000-0000-0000-0000-000000000000}"/>
          </ac:spMkLst>
        </pc:spChg>
      </pc:sldChg>
      <pc:sldChg chg="modSp">
        <pc:chgData name="Daniil Shadrin" userId="0836ab08-4ea4-47b4-92c1-0cbbf2f59e83" providerId="ADAL" clId="{777CFD31-64AE-7944-829D-032DAA2FF543}" dt="2019-05-28T10:12:52.288" v="19" actId="20577"/>
        <pc:sldMkLst>
          <pc:docMk/>
          <pc:sldMk cId="2593105651" sldId="279"/>
        </pc:sldMkLst>
        <pc:spChg chg="mod">
          <ac:chgData name="Daniil Shadrin" userId="0836ab08-4ea4-47b4-92c1-0cbbf2f59e83" providerId="ADAL" clId="{777CFD31-64AE-7944-829D-032DAA2FF543}" dt="2019-05-28T10:12:52.288" v="19" actId="20577"/>
          <ac:spMkLst>
            <pc:docMk/>
            <pc:sldMk cId="2593105651" sldId="27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062681"/>
            <a:ext cx="4315968" cy="1771663"/>
          </a:xfrm>
        </p:spPr>
        <p:txBody>
          <a:bodyPr/>
          <a:lstStyle/>
          <a:p>
            <a:r>
              <a:rPr lang="en-US" sz="3200" dirty="0"/>
              <a:t>Intro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7" y="2164381"/>
            <a:ext cx="8429625" cy="339725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Git is distributed version control system for tracking changes in source code during software development.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ru-RU" sz="2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10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7" y="730788"/>
            <a:ext cx="8429625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Easy file recovery.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helps us to find the history of the changes created along with the information of the person who created it.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can roll back to the previous working state.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Almost everything is local and after the final changes, we can push it to the remote server.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Git creates snapshots to track files. Taking a snapshot basically means recording your files at any given point of time.</a:t>
            </a: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31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228600"/>
            <a:ext cx="8429625" cy="301752"/>
          </a:xfrm>
        </p:spPr>
        <p:txBody>
          <a:bodyPr/>
          <a:lstStyle/>
          <a:p>
            <a:r>
              <a:rPr lang="en-US" dirty="0"/>
              <a:t>Common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5FB7B2-4912-D04E-9BF2-A574104E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4" y="819240"/>
            <a:ext cx="4895332" cy="376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27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228600"/>
            <a:ext cx="8429625" cy="301752"/>
          </a:xfrm>
        </p:spPr>
        <p:txBody>
          <a:bodyPr/>
          <a:lstStyle/>
          <a:p>
            <a:r>
              <a:rPr lang="en-US" dirty="0"/>
              <a:t>Python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/>
              <a:t>module</a:t>
            </a:r>
            <a:r>
              <a:rPr lang="en-US" sz="1600" dirty="0"/>
              <a:t>: any .</a:t>
            </a:r>
            <a:r>
              <a:rPr lang="en-US" sz="1600" dirty="0" err="1"/>
              <a:t>py</a:t>
            </a:r>
            <a:r>
              <a:rPr lang="en-US" sz="1600" dirty="0"/>
              <a:t> file. Its name is the file name.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built-in module</a:t>
            </a:r>
            <a:r>
              <a:rPr lang="en-US" sz="1600" dirty="0"/>
              <a:t>: a “module” (written in C) that is compiled into the Python interpreter, and therefore does not have a .</a:t>
            </a:r>
            <a:r>
              <a:rPr lang="en-US" sz="1600" dirty="0" err="1"/>
              <a:t>py</a:t>
            </a:r>
            <a:r>
              <a:rPr lang="en-US" sz="1600" dirty="0"/>
              <a:t> file.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package</a:t>
            </a:r>
            <a:r>
              <a:rPr lang="en-US" sz="1600" dirty="0"/>
              <a:t>: any folder containing a file named __</a:t>
            </a:r>
            <a:r>
              <a:rPr lang="en-US" sz="1600" dirty="0" err="1"/>
              <a:t>init</a:t>
            </a:r>
            <a:r>
              <a:rPr lang="en-US" sz="1600" dirty="0"/>
              <a:t>__.</a:t>
            </a:r>
            <a:r>
              <a:rPr lang="en-US" sz="1600" dirty="0" err="1"/>
              <a:t>py</a:t>
            </a:r>
            <a:r>
              <a:rPr lang="en-US" sz="1600" dirty="0"/>
              <a:t> in it. Its name is the name of the folder. 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namespace package </a:t>
            </a:r>
            <a:r>
              <a:rPr lang="en-US" sz="1600" dirty="0"/>
              <a:t>(in Python 3.3 and above): any folder without a __</a:t>
            </a:r>
            <a:r>
              <a:rPr lang="en-US" sz="1600" dirty="0" err="1"/>
              <a:t>init</a:t>
            </a:r>
            <a:r>
              <a:rPr lang="en-US" sz="1600" dirty="0"/>
              <a:t>__.</a:t>
            </a:r>
            <a:r>
              <a:rPr lang="en-US" sz="1600" dirty="0" err="1"/>
              <a:t>py</a:t>
            </a:r>
            <a:r>
              <a:rPr lang="en-US" sz="1600" dirty="0"/>
              <a:t> 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784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228600"/>
            <a:ext cx="8429625" cy="301752"/>
          </a:xfrm>
        </p:spPr>
        <p:txBody>
          <a:bodyPr/>
          <a:lstStyle/>
          <a:p>
            <a:r>
              <a:rPr lang="en-US" dirty="0"/>
              <a:t>Python 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7" y="873125"/>
            <a:ext cx="8429625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i="1" dirty="0"/>
              <a:t>import</a:t>
            </a:r>
            <a:r>
              <a:rPr lang="en-US" sz="1600" dirty="0"/>
              <a:t> statements search through the list of paths in</a:t>
            </a:r>
            <a:r>
              <a:rPr lang="en-US" sz="1600" i="1" dirty="0"/>
              <a:t> </a:t>
            </a:r>
            <a:r>
              <a:rPr lang="en-US" sz="1600" i="1" dirty="0" err="1"/>
              <a:t>sys.path</a:t>
            </a:r>
            <a:endParaRPr lang="en-US" sz="1600" i="1" dirty="0"/>
          </a:p>
          <a:p>
            <a:pPr>
              <a:lnSpc>
                <a:spcPct val="150000"/>
              </a:lnSpc>
            </a:pPr>
            <a:r>
              <a:rPr lang="en-US" sz="1600" i="1" dirty="0" err="1"/>
              <a:t>sys.path</a:t>
            </a:r>
            <a:r>
              <a:rPr lang="en-US" sz="1600" i="1" dirty="0"/>
              <a:t> </a:t>
            </a:r>
            <a:r>
              <a:rPr lang="en-US" sz="1600" dirty="0"/>
              <a:t>always includes the path of the script invoked on the command line and is agnostic to the working directory on the command line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importing a package is conceptually the same as importing that package’s </a:t>
            </a:r>
            <a:r>
              <a:rPr lang="en-US" sz="1600" i="1" dirty="0"/>
              <a:t>__</a:t>
            </a:r>
            <a:r>
              <a:rPr lang="en-US" sz="1600" i="1" dirty="0" err="1"/>
              <a:t>init</a:t>
            </a:r>
            <a:r>
              <a:rPr lang="en-US" sz="1600" i="1" dirty="0"/>
              <a:t>__.</a:t>
            </a:r>
            <a:r>
              <a:rPr lang="en-US" sz="1600" i="1" dirty="0" err="1"/>
              <a:t>py</a:t>
            </a:r>
            <a:r>
              <a:rPr lang="en-US" sz="1600" dirty="0"/>
              <a:t> 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95AC2B-90CD-B648-BF4A-DCF568262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55" y="2571750"/>
            <a:ext cx="5594888" cy="20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3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228600"/>
            <a:ext cx="8429625" cy="301752"/>
          </a:xfrm>
        </p:spPr>
        <p:txBody>
          <a:bodyPr/>
          <a:lstStyle/>
          <a:p>
            <a:r>
              <a:rPr lang="en-US" dirty="0"/>
              <a:t>Python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7" y="873125"/>
            <a:ext cx="8429625" cy="38419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i="1" dirty="0" err="1"/>
              <a:t>pytest</a:t>
            </a:r>
            <a:r>
              <a:rPr lang="en-US" sz="1600" dirty="0"/>
              <a:t> implements the following standard test discovery: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If no arguments are specified then collection starts from </a:t>
            </a:r>
            <a:r>
              <a:rPr lang="en-US" sz="1600" i="1" dirty="0" err="1"/>
              <a:t>testpaths</a:t>
            </a:r>
            <a:r>
              <a:rPr lang="en-US" sz="1600" dirty="0"/>
              <a:t> (if configured) or the current directory.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Recurse into directories, unless they match </a:t>
            </a:r>
            <a:r>
              <a:rPr lang="en-US" sz="1600" i="1" dirty="0" err="1"/>
              <a:t>norecursedirs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In those directories, search for </a:t>
            </a:r>
            <a:r>
              <a:rPr lang="en-US" sz="1600" i="1" dirty="0"/>
              <a:t>test_*.</a:t>
            </a:r>
            <a:r>
              <a:rPr lang="en-US" sz="1600" i="1" dirty="0" err="1"/>
              <a:t>py</a:t>
            </a:r>
            <a:r>
              <a:rPr lang="en-US" sz="1600" i="1" dirty="0"/>
              <a:t> </a:t>
            </a:r>
            <a:r>
              <a:rPr lang="en-US" sz="1600" dirty="0"/>
              <a:t>or </a:t>
            </a:r>
            <a:r>
              <a:rPr lang="en-US" sz="1600" i="1" dirty="0"/>
              <a:t>_</a:t>
            </a:r>
            <a:r>
              <a:rPr lang="en-US" sz="1600" i="1" dirty="0" err="1"/>
              <a:t>test.py</a:t>
            </a:r>
            <a:r>
              <a:rPr lang="en-US" sz="1600" i="1" dirty="0"/>
              <a:t> </a:t>
            </a:r>
            <a:r>
              <a:rPr lang="en-US" sz="1600" dirty="0"/>
              <a:t>files, imported by their test package name.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From those files, collect test items: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+mj-lt"/>
              </a:rPr>
              <a:t>test prefixed test functions or methods outside of class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+mj-lt"/>
              </a:rPr>
              <a:t>test prefixed test functions or methods inside Test prefixed test classes (without an __</a:t>
            </a:r>
            <a:r>
              <a:rPr lang="en-US" sz="1600" dirty="0" err="1">
                <a:latin typeface="+mj-lt"/>
              </a:rPr>
              <a:t>init</a:t>
            </a:r>
            <a:r>
              <a:rPr lang="en-US" sz="1600" dirty="0">
                <a:latin typeface="+mj-lt"/>
              </a:rPr>
              <a:t>__ method)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58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228600"/>
            <a:ext cx="8429625" cy="301752"/>
          </a:xfrm>
        </p:spPr>
        <p:txBody>
          <a:bodyPr/>
          <a:lstStyle/>
          <a:p>
            <a:r>
              <a:rPr lang="en-US" dirty="0"/>
              <a:t>Python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116D8905-ED96-014D-8463-400462DDF3A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12" y="957668"/>
            <a:ext cx="1750819" cy="1839007"/>
          </a:xfr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8759AC5-BBAA-D446-9567-B215E5385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12" y="2858667"/>
            <a:ext cx="1750819" cy="1911814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99AF585C-5800-A24F-8C61-E0BF6DA55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059" y="1389400"/>
            <a:ext cx="2832100" cy="2628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6EFC37-EE9C-4D4C-97C0-723A1B86F7D4}"/>
              </a:ext>
            </a:extLst>
          </p:cNvPr>
          <p:cNvSpPr txBox="1"/>
          <p:nvPr/>
        </p:nvSpPr>
        <p:spPr>
          <a:xfrm>
            <a:off x="5806675" y="980915"/>
            <a:ext cx="18548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 application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1985B-E42B-BA42-BFC0-BCDC01E4B6F1}"/>
              </a:ext>
            </a:extLst>
          </p:cNvPr>
          <p:cNvSpPr txBox="1"/>
          <p:nvPr/>
        </p:nvSpPr>
        <p:spPr>
          <a:xfrm>
            <a:off x="683757" y="680833"/>
            <a:ext cx="19339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Outside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225600202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6023</TotalTime>
  <Words>423</Words>
  <Application>Microsoft Macintosh PowerPoint</Application>
  <PresentationFormat>On-screen Show (16:9)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Covers</vt:lpstr>
      <vt:lpstr>General</vt:lpstr>
      <vt:lpstr>Breakers</vt:lpstr>
      <vt:lpstr>Intro </vt:lpstr>
      <vt:lpstr>Git</vt:lpstr>
      <vt:lpstr>Why git?</vt:lpstr>
      <vt:lpstr>Common flow</vt:lpstr>
      <vt:lpstr>Python modules</vt:lpstr>
      <vt:lpstr>Python imports</vt:lpstr>
      <vt:lpstr>Python tests</vt:lpstr>
      <vt:lpstr>Python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Aleksei Afanasev</cp:lastModifiedBy>
  <cp:revision>69</cp:revision>
  <dcterms:created xsi:type="dcterms:W3CDTF">2018-01-26T19:23:30Z</dcterms:created>
  <dcterms:modified xsi:type="dcterms:W3CDTF">2021-03-31T12:41:12Z</dcterms:modified>
</cp:coreProperties>
</file>