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9"/>
  </p:notesMasterIdLst>
  <p:handoutMasterIdLst>
    <p:handoutMasterId r:id="rId20"/>
  </p:handoutMasterIdLst>
  <p:sldIdLst>
    <p:sldId id="256" r:id="rId4"/>
    <p:sldId id="306" r:id="rId5"/>
    <p:sldId id="307" r:id="rId6"/>
    <p:sldId id="313" r:id="rId7"/>
    <p:sldId id="310" r:id="rId8"/>
    <p:sldId id="311" r:id="rId9"/>
    <p:sldId id="314" r:id="rId10"/>
    <p:sldId id="309" r:id="rId11"/>
    <p:sldId id="315" r:id="rId12"/>
    <p:sldId id="316" r:id="rId13"/>
    <p:sldId id="317" r:id="rId14"/>
    <p:sldId id="319" r:id="rId15"/>
    <p:sldId id="308" r:id="rId16"/>
    <p:sldId id="320" r:id="rId17"/>
    <p:sldId id="318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8D1A6-8318-1B46-B2E8-7EA1F60DBED6}" v="103" dt="2019-04-20T10:19:29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il Shadrin" userId="0836ab08-4ea4-47b4-92c1-0cbbf2f59e83" providerId="ADAL" clId="{2718D1A6-8318-1B46-B2E8-7EA1F60DBED6}"/>
    <pc:docChg chg="undo custSel addSld delSld modSld sldOrd">
      <pc:chgData name="Daniil Shadrin" userId="0836ab08-4ea4-47b4-92c1-0cbbf2f59e83" providerId="ADAL" clId="{2718D1A6-8318-1B46-B2E8-7EA1F60DBED6}" dt="2019-04-20T10:20:24.887" v="1129" actId="20577"/>
      <pc:docMkLst>
        <pc:docMk/>
      </pc:docMkLst>
      <pc:sldChg chg="addSp delSp modSp">
        <pc:chgData name="Daniil Shadrin" userId="0836ab08-4ea4-47b4-92c1-0cbbf2f59e83" providerId="ADAL" clId="{2718D1A6-8318-1B46-B2E8-7EA1F60DBED6}" dt="2019-04-20T10:18:48.564" v="1097" actId="20577"/>
        <pc:sldMkLst>
          <pc:docMk/>
          <pc:sldMk cId="878948809" sldId="307"/>
        </pc:sldMkLst>
        <pc:spChg chg="mod">
          <ac:chgData name="Daniil Shadrin" userId="0836ab08-4ea4-47b4-92c1-0cbbf2f59e83" providerId="ADAL" clId="{2718D1A6-8318-1B46-B2E8-7EA1F60DBED6}" dt="2019-04-20T10:18:48.564" v="1097" actId="20577"/>
          <ac:spMkLst>
            <pc:docMk/>
            <pc:sldMk cId="878948809" sldId="307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17T10:34:02.200" v="10"/>
          <ac:spMkLst>
            <pc:docMk/>
            <pc:sldMk cId="878948809" sldId="307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7T10:12:05.426" v="1" actId="931"/>
          <ac:spMkLst>
            <pc:docMk/>
            <pc:sldMk cId="878948809" sldId="307"/>
            <ac:spMk id="4" creationId="{0F56FFD7-4150-714A-A30E-B977E2BA4B71}"/>
          </ac:spMkLst>
        </pc:spChg>
        <pc:spChg chg="del">
          <ac:chgData name="Daniil Shadrin" userId="0836ab08-4ea4-47b4-92c1-0cbbf2f59e83" providerId="ADAL" clId="{2718D1A6-8318-1B46-B2E8-7EA1F60DBED6}" dt="2019-04-17T10:19:25.984" v="3" actId="931"/>
          <ac:spMkLst>
            <pc:docMk/>
            <pc:sldMk cId="878948809" sldId="307"/>
            <ac:spMk id="9" creationId="{6C8DA3E5-B5C1-AE41-80B6-350251EB2961}"/>
          </ac:spMkLst>
        </pc:spChg>
        <pc:picChg chg="add mod">
          <ac:chgData name="Daniil Shadrin" userId="0836ab08-4ea4-47b4-92c1-0cbbf2f59e83" providerId="ADAL" clId="{2718D1A6-8318-1B46-B2E8-7EA1F60DBED6}" dt="2019-04-17T10:12:07.341" v="2" actId="18653"/>
          <ac:picMkLst>
            <pc:docMk/>
            <pc:sldMk cId="878948809" sldId="307"/>
            <ac:picMk id="7" creationId="{FF7817EE-55B4-BB48-9D1F-0056ACF9C0F5}"/>
          </ac:picMkLst>
        </pc:picChg>
        <pc:picChg chg="add mod">
          <ac:chgData name="Daniil Shadrin" userId="0836ab08-4ea4-47b4-92c1-0cbbf2f59e83" providerId="ADAL" clId="{2718D1A6-8318-1B46-B2E8-7EA1F60DBED6}" dt="2019-04-17T10:19:28.778" v="4" actId="18653"/>
          <ac:picMkLst>
            <pc:docMk/>
            <pc:sldMk cId="878948809" sldId="307"/>
            <ac:picMk id="11" creationId="{B5F3420B-A512-0B48-B5A0-739EB0771A59}"/>
          </ac:picMkLst>
        </pc:picChg>
        <pc:picChg chg="add mod">
          <ac:chgData name="Daniil Shadrin" userId="0836ab08-4ea4-47b4-92c1-0cbbf2f59e83" providerId="ADAL" clId="{2718D1A6-8318-1B46-B2E8-7EA1F60DBED6}" dt="2019-04-17T10:19:51.883" v="5" actId="931"/>
          <ac:picMkLst>
            <pc:docMk/>
            <pc:sldMk cId="878948809" sldId="307"/>
            <ac:picMk id="13" creationId="{89B5EA8D-6EFA-CE4C-9490-F1206411B67B}"/>
          </ac:picMkLst>
        </pc:picChg>
      </pc:sldChg>
      <pc:sldChg chg="addSp delSp modSp">
        <pc:chgData name="Daniil Shadrin" userId="0836ab08-4ea4-47b4-92c1-0cbbf2f59e83" providerId="ADAL" clId="{2718D1A6-8318-1B46-B2E8-7EA1F60DBED6}" dt="2019-04-20T10:20:24.887" v="1129" actId="20577"/>
        <pc:sldMkLst>
          <pc:docMk/>
          <pc:sldMk cId="2132286315" sldId="308"/>
        </pc:sldMkLst>
        <pc:spChg chg="mod">
          <ac:chgData name="Daniil Shadrin" userId="0836ab08-4ea4-47b4-92c1-0cbbf2f59e83" providerId="ADAL" clId="{2718D1A6-8318-1B46-B2E8-7EA1F60DBED6}" dt="2019-04-20T10:20:24.887" v="1129" actId="20577"/>
          <ac:spMkLst>
            <pc:docMk/>
            <pc:sldMk cId="2132286315" sldId="308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19T14:41:18.225" v="962" actId="20577"/>
          <ac:spMkLst>
            <pc:docMk/>
            <pc:sldMk cId="2132286315" sldId="308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9T14:33:25.908" v="746" actId="931"/>
          <ac:spMkLst>
            <pc:docMk/>
            <pc:sldMk cId="2132286315" sldId="308"/>
            <ac:spMk id="4" creationId="{0F56FFD7-4150-714A-A30E-B977E2BA4B71}"/>
          </ac:spMkLst>
        </pc:spChg>
        <pc:picChg chg="add mod modCrop">
          <ac:chgData name="Daniil Shadrin" userId="0836ab08-4ea4-47b4-92c1-0cbbf2f59e83" providerId="ADAL" clId="{2718D1A6-8318-1B46-B2E8-7EA1F60DBED6}" dt="2019-04-19T14:33:40.135" v="751" actId="1076"/>
          <ac:picMkLst>
            <pc:docMk/>
            <pc:sldMk cId="2132286315" sldId="308"/>
            <ac:picMk id="7" creationId="{F54FD97F-C46E-FB43-ACFA-D218A7400852}"/>
          </ac:picMkLst>
        </pc:picChg>
      </pc:sldChg>
      <pc:sldChg chg="addSp delSp modSp">
        <pc:chgData name="Daniil Shadrin" userId="0836ab08-4ea4-47b4-92c1-0cbbf2f59e83" providerId="ADAL" clId="{2718D1A6-8318-1B46-B2E8-7EA1F60DBED6}" dt="2019-04-20T10:19:18.465" v="1101" actId="20577"/>
        <pc:sldMkLst>
          <pc:docMk/>
          <pc:sldMk cId="2946012990" sldId="309"/>
        </pc:sldMkLst>
        <pc:spChg chg="mod">
          <ac:chgData name="Daniil Shadrin" userId="0836ab08-4ea4-47b4-92c1-0cbbf2f59e83" providerId="ADAL" clId="{2718D1A6-8318-1B46-B2E8-7EA1F60DBED6}" dt="2019-04-20T10:19:18.465" v="1101" actId="20577"/>
          <ac:spMkLst>
            <pc:docMk/>
            <pc:sldMk cId="2946012990" sldId="309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9T13:10:11.841" v="426" actId="931"/>
          <ac:spMkLst>
            <pc:docMk/>
            <pc:sldMk cId="2946012990" sldId="309"/>
            <ac:spMk id="4" creationId="{0F56FFD7-4150-714A-A30E-B977E2BA4B71}"/>
          </ac:spMkLst>
        </pc:spChg>
        <pc:picChg chg="add mod modCrop">
          <ac:chgData name="Daniil Shadrin" userId="0836ab08-4ea4-47b4-92c1-0cbbf2f59e83" providerId="ADAL" clId="{2718D1A6-8318-1B46-B2E8-7EA1F60DBED6}" dt="2019-04-19T13:14:11.494" v="439" actId="1076"/>
          <ac:picMkLst>
            <pc:docMk/>
            <pc:sldMk cId="2946012990" sldId="309"/>
            <ac:picMk id="7" creationId="{9B91E2C2-FA13-7F4B-BA94-00744AE116EF}"/>
          </ac:picMkLst>
        </pc:picChg>
        <pc:picChg chg="add del mod">
          <ac:chgData name="Daniil Shadrin" userId="0836ab08-4ea4-47b4-92c1-0cbbf2f59e83" providerId="ADAL" clId="{2718D1A6-8318-1B46-B2E8-7EA1F60DBED6}" dt="2019-04-19T13:10:49.352" v="433" actId="478"/>
          <ac:picMkLst>
            <pc:docMk/>
            <pc:sldMk cId="2946012990" sldId="309"/>
            <ac:picMk id="9" creationId="{BA4418D6-348F-9343-896A-025FF3D96042}"/>
          </ac:picMkLst>
        </pc:picChg>
        <pc:picChg chg="add mod">
          <ac:chgData name="Daniil Shadrin" userId="0836ab08-4ea4-47b4-92c1-0cbbf2f59e83" providerId="ADAL" clId="{2718D1A6-8318-1B46-B2E8-7EA1F60DBED6}" dt="2019-04-19T13:14:09.273" v="438" actId="1076"/>
          <ac:picMkLst>
            <pc:docMk/>
            <pc:sldMk cId="2946012990" sldId="309"/>
            <ac:picMk id="11" creationId="{1C5DF453-4115-3C4C-988E-CA7B240A5E3F}"/>
          </ac:picMkLst>
        </pc:picChg>
        <pc:picChg chg="add mod">
          <ac:chgData name="Daniil Shadrin" userId="0836ab08-4ea4-47b4-92c1-0cbbf2f59e83" providerId="ADAL" clId="{2718D1A6-8318-1B46-B2E8-7EA1F60DBED6}" dt="2019-04-19T13:13:58.751" v="437" actId="1076"/>
          <ac:picMkLst>
            <pc:docMk/>
            <pc:sldMk cId="2946012990" sldId="309"/>
            <ac:picMk id="13" creationId="{C24B038A-DDD8-D346-80D6-CDE6B8D725B4}"/>
          </ac:picMkLst>
        </pc:picChg>
      </pc:sldChg>
      <pc:sldChg chg="addSp delSp modSp add">
        <pc:chgData name="Daniil Shadrin" userId="0836ab08-4ea4-47b4-92c1-0cbbf2f59e83" providerId="ADAL" clId="{2718D1A6-8318-1B46-B2E8-7EA1F60DBED6}" dt="2019-04-17T10:38:48.869" v="16"/>
        <pc:sldMkLst>
          <pc:docMk/>
          <pc:sldMk cId="1069919440" sldId="310"/>
        </pc:sldMkLst>
        <pc:spChg chg="mod">
          <ac:chgData name="Daniil Shadrin" userId="0836ab08-4ea4-47b4-92c1-0cbbf2f59e83" providerId="ADAL" clId="{2718D1A6-8318-1B46-B2E8-7EA1F60DBED6}" dt="2019-04-17T10:38:48.869" v="16"/>
          <ac:spMkLst>
            <pc:docMk/>
            <pc:sldMk cId="1069919440" sldId="310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7T10:21:34.976" v="6" actId="931"/>
          <ac:spMkLst>
            <pc:docMk/>
            <pc:sldMk cId="1069919440" sldId="310"/>
            <ac:spMk id="4" creationId="{0F56FFD7-4150-714A-A30E-B977E2BA4B71}"/>
          </ac:spMkLst>
        </pc:spChg>
        <pc:spChg chg="del">
          <ac:chgData name="Daniil Shadrin" userId="0836ab08-4ea4-47b4-92c1-0cbbf2f59e83" providerId="ADAL" clId="{2718D1A6-8318-1B46-B2E8-7EA1F60DBED6}" dt="2019-04-17T10:35:20.827" v="12" actId="931"/>
          <ac:spMkLst>
            <pc:docMk/>
            <pc:sldMk cId="1069919440" sldId="310"/>
            <ac:spMk id="9" creationId="{F9E9961F-EDB0-A744-A541-E6282DA8F901}"/>
          </ac:spMkLst>
        </pc:spChg>
        <pc:picChg chg="add mod">
          <ac:chgData name="Daniil Shadrin" userId="0836ab08-4ea4-47b4-92c1-0cbbf2f59e83" providerId="ADAL" clId="{2718D1A6-8318-1B46-B2E8-7EA1F60DBED6}" dt="2019-04-17T10:21:38.698" v="7" actId="18653"/>
          <ac:picMkLst>
            <pc:docMk/>
            <pc:sldMk cId="1069919440" sldId="310"/>
            <ac:picMk id="7" creationId="{07FB6B7D-EA71-854C-9E5E-71D394C9AEA0}"/>
          </ac:picMkLst>
        </pc:picChg>
        <pc:picChg chg="add mod">
          <ac:chgData name="Daniil Shadrin" userId="0836ab08-4ea4-47b4-92c1-0cbbf2f59e83" providerId="ADAL" clId="{2718D1A6-8318-1B46-B2E8-7EA1F60DBED6}" dt="2019-04-17T10:35:22.870" v="13" actId="18653"/>
          <ac:picMkLst>
            <pc:docMk/>
            <pc:sldMk cId="1069919440" sldId="310"/>
            <ac:picMk id="11" creationId="{B8924520-6283-1E44-B623-CEB4CD4F0DFB}"/>
          </ac:picMkLst>
        </pc:picChg>
      </pc:sldChg>
      <pc:sldChg chg="addSp delSp modSp add">
        <pc:chgData name="Daniil Shadrin" userId="0836ab08-4ea4-47b4-92c1-0cbbf2f59e83" providerId="ADAL" clId="{2718D1A6-8318-1B46-B2E8-7EA1F60DBED6}" dt="2019-04-17T10:46:38.418" v="20" actId="931"/>
        <pc:sldMkLst>
          <pc:docMk/>
          <pc:sldMk cId="60805180" sldId="311"/>
        </pc:sldMkLst>
        <pc:spChg chg="mod">
          <ac:chgData name="Daniil Shadrin" userId="0836ab08-4ea4-47b4-92c1-0cbbf2f59e83" providerId="ADAL" clId="{2718D1A6-8318-1B46-B2E8-7EA1F60DBED6}" dt="2019-04-17T10:44:50.791" v="17"/>
          <ac:spMkLst>
            <pc:docMk/>
            <pc:sldMk cId="60805180" sldId="311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7T10:46:20.761" v="18" actId="931"/>
          <ac:spMkLst>
            <pc:docMk/>
            <pc:sldMk cId="60805180" sldId="311"/>
            <ac:spMk id="6" creationId="{6DC09D24-DDF3-C140-B585-9EE3E3FCAD7E}"/>
          </ac:spMkLst>
        </pc:spChg>
        <pc:picChg chg="add mod">
          <ac:chgData name="Daniil Shadrin" userId="0836ab08-4ea4-47b4-92c1-0cbbf2f59e83" providerId="ADAL" clId="{2718D1A6-8318-1B46-B2E8-7EA1F60DBED6}" dt="2019-04-17T10:46:22.958" v="19" actId="18653"/>
          <ac:picMkLst>
            <pc:docMk/>
            <pc:sldMk cId="60805180" sldId="311"/>
            <ac:picMk id="9" creationId="{EF93B3DC-488F-AF4A-BEF0-361F2B26B594}"/>
          </ac:picMkLst>
        </pc:picChg>
        <pc:picChg chg="add mod">
          <ac:chgData name="Daniil Shadrin" userId="0836ab08-4ea4-47b4-92c1-0cbbf2f59e83" providerId="ADAL" clId="{2718D1A6-8318-1B46-B2E8-7EA1F60DBED6}" dt="2019-04-17T10:46:38.418" v="20" actId="931"/>
          <ac:picMkLst>
            <pc:docMk/>
            <pc:sldMk cId="60805180" sldId="311"/>
            <ac:picMk id="11" creationId="{46A0E100-8064-4F45-8685-0ED239035B28}"/>
          </ac:picMkLst>
        </pc:picChg>
      </pc:sldChg>
      <pc:sldChg chg="addSp delSp modSp add del">
        <pc:chgData name="Daniil Shadrin" userId="0836ab08-4ea4-47b4-92c1-0cbbf2f59e83" providerId="ADAL" clId="{2718D1A6-8318-1B46-B2E8-7EA1F60DBED6}" dt="2019-04-19T10:58:52.925" v="63" actId="2696"/>
        <pc:sldMkLst>
          <pc:docMk/>
          <pc:sldMk cId="2583128377" sldId="312"/>
        </pc:sldMkLst>
        <pc:spChg chg="mod">
          <ac:chgData name="Daniil Shadrin" userId="0836ab08-4ea4-47b4-92c1-0cbbf2f59e83" providerId="ADAL" clId="{2718D1A6-8318-1B46-B2E8-7EA1F60DBED6}" dt="2019-04-19T10:17:15.183" v="35" actId="20577"/>
          <ac:spMkLst>
            <pc:docMk/>
            <pc:sldMk cId="2583128377" sldId="312"/>
            <ac:spMk id="2" creationId="{92545DBC-5DBA-BC46-A97B-7445DC0EE30E}"/>
          </ac:spMkLst>
        </pc:spChg>
        <pc:spChg chg="del mod">
          <ac:chgData name="Daniil Shadrin" userId="0836ab08-4ea4-47b4-92c1-0cbbf2f59e83" providerId="ADAL" clId="{2718D1A6-8318-1B46-B2E8-7EA1F60DBED6}" dt="2019-04-19T10:17:52.991" v="37" actId="478"/>
          <ac:spMkLst>
            <pc:docMk/>
            <pc:sldMk cId="2583128377" sldId="312"/>
            <ac:spMk id="3" creationId="{31DE203E-9093-2741-82E7-CB48D89C01AA}"/>
          </ac:spMkLst>
        </pc:spChg>
        <pc:spChg chg="del mod">
          <ac:chgData name="Daniil Shadrin" userId="0836ab08-4ea4-47b4-92c1-0cbbf2f59e83" providerId="ADAL" clId="{2718D1A6-8318-1B46-B2E8-7EA1F60DBED6}" dt="2019-04-19T10:18:10.331" v="41" actId="931"/>
          <ac:spMkLst>
            <pc:docMk/>
            <pc:sldMk cId="2583128377" sldId="312"/>
            <ac:spMk id="6" creationId="{E585CB44-E9B9-7B48-8819-E2E057A615DA}"/>
          </ac:spMkLst>
        </pc:spChg>
        <pc:spChg chg="add del mod">
          <ac:chgData name="Daniil Shadrin" userId="0836ab08-4ea4-47b4-92c1-0cbbf2f59e83" providerId="ADAL" clId="{2718D1A6-8318-1B46-B2E8-7EA1F60DBED6}" dt="2019-04-19T10:18:01.508" v="39"/>
          <ac:spMkLst>
            <pc:docMk/>
            <pc:sldMk cId="2583128377" sldId="312"/>
            <ac:spMk id="7" creationId="{0202E4BB-F420-9642-A683-69ADC2BC1625}"/>
          </ac:spMkLst>
        </pc:spChg>
        <pc:spChg chg="add del mod">
          <ac:chgData name="Daniil Shadrin" userId="0836ab08-4ea4-47b4-92c1-0cbbf2f59e83" providerId="ADAL" clId="{2718D1A6-8318-1B46-B2E8-7EA1F60DBED6}" dt="2019-04-19T10:58:04.314" v="51" actId="931"/>
          <ac:spMkLst>
            <pc:docMk/>
            <pc:sldMk cId="2583128377" sldId="312"/>
            <ac:spMk id="11" creationId="{DFB3FAD8-8099-9C41-B7CC-3806ECA05F4E}"/>
          </ac:spMkLst>
        </pc:spChg>
        <pc:spChg chg="add mod">
          <ac:chgData name="Daniil Shadrin" userId="0836ab08-4ea4-47b4-92c1-0cbbf2f59e83" providerId="ADAL" clId="{2718D1A6-8318-1B46-B2E8-7EA1F60DBED6}" dt="2019-04-19T10:58:44.733" v="62" actId="478"/>
          <ac:spMkLst>
            <pc:docMk/>
            <pc:sldMk cId="2583128377" sldId="312"/>
            <ac:spMk id="15" creationId="{DE2D1BAF-E831-DA49-92AA-A547603A0586}"/>
          </ac:spMkLst>
        </pc:spChg>
        <pc:picChg chg="add del mod modCrop">
          <ac:chgData name="Daniil Shadrin" userId="0836ab08-4ea4-47b4-92c1-0cbbf2f59e83" providerId="ADAL" clId="{2718D1A6-8318-1B46-B2E8-7EA1F60DBED6}" dt="2019-04-19T10:18:49.899" v="50" actId="478"/>
          <ac:picMkLst>
            <pc:docMk/>
            <pc:sldMk cId="2583128377" sldId="312"/>
            <ac:picMk id="9" creationId="{C382CCAB-74E2-D946-A78D-65F6F68FCEBA}"/>
          </ac:picMkLst>
        </pc:picChg>
        <pc:picChg chg="add del mod modCrop">
          <ac:chgData name="Daniil Shadrin" userId="0836ab08-4ea4-47b4-92c1-0cbbf2f59e83" providerId="ADAL" clId="{2718D1A6-8318-1B46-B2E8-7EA1F60DBED6}" dt="2019-04-19T10:58:44.733" v="62" actId="478"/>
          <ac:picMkLst>
            <pc:docMk/>
            <pc:sldMk cId="2583128377" sldId="312"/>
            <ac:picMk id="13" creationId="{4811D6DD-EA2E-4744-81ED-D236EC2B20C6}"/>
          </ac:picMkLst>
        </pc:picChg>
      </pc:sldChg>
      <pc:sldChg chg="addSp delSp modSp add ord">
        <pc:chgData name="Daniil Shadrin" userId="0836ab08-4ea4-47b4-92c1-0cbbf2f59e83" providerId="ADAL" clId="{2718D1A6-8318-1B46-B2E8-7EA1F60DBED6}" dt="2019-04-19T11:32:02.516" v="129"/>
        <pc:sldMkLst>
          <pc:docMk/>
          <pc:sldMk cId="2954307632" sldId="313"/>
        </pc:sldMkLst>
        <pc:spChg chg="mod">
          <ac:chgData name="Daniil Shadrin" userId="0836ab08-4ea4-47b4-92c1-0cbbf2f59e83" providerId="ADAL" clId="{2718D1A6-8318-1B46-B2E8-7EA1F60DBED6}" dt="2019-04-19T11:04:12.342" v="128" actId="20577"/>
          <ac:spMkLst>
            <pc:docMk/>
            <pc:sldMk cId="2954307632" sldId="313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9T11:00:45.872" v="64" actId="931"/>
          <ac:spMkLst>
            <pc:docMk/>
            <pc:sldMk cId="2954307632" sldId="313"/>
            <ac:spMk id="6" creationId="{E585CB44-E9B9-7B48-8819-E2E057A615DA}"/>
          </ac:spMkLst>
        </pc:spChg>
        <pc:picChg chg="add mod modCrop">
          <ac:chgData name="Daniil Shadrin" userId="0836ab08-4ea4-47b4-92c1-0cbbf2f59e83" providerId="ADAL" clId="{2718D1A6-8318-1B46-B2E8-7EA1F60DBED6}" dt="2019-04-19T11:02:01.427" v="77" actId="1076"/>
          <ac:picMkLst>
            <pc:docMk/>
            <pc:sldMk cId="2954307632" sldId="313"/>
            <ac:picMk id="7" creationId="{60FD7ADE-CC80-BA41-9A31-45537886CA63}"/>
          </ac:picMkLst>
        </pc:picChg>
        <pc:picChg chg="add mod">
          <ac:chgData name="Daniil Shadrin" userId="0836ab08-4ea4-47b4-92c1-0cbbf2f59e83" providerId="ADAL" clId="{2718D1A6-8318-1B46-B2E8-7EA1F60DBED6}" dt="2019-04-19T11:01:47.651" v="75" actId="1076"/>
          <ac:picMkLst>
            <pc:docMk/>
            <pc:sldMk cId="2954307632" sldId="313"/>
            <ac:picMk id="9" creationId="{1A18D375-D409-C54C-AC73-7EF05A5B1480}"/>
          </ac:picMkLst>
        </pc:picChg>
      </pc:sldChg>
      <pc:sldChg chg="addSp delSp modSp add">
        <pc:chgData name="Daniil Shadrin" userId="0836ab08-4ea4-47b4-92c1-0cbbf2f59e83" providerId="ADAL" clId="{2718D1A6-8318-1B46-B2E8-7EA1F60DBED6}" dt="2019-04-19T11:41:52.635" v="313" actId="1076"/>
        <pc:sldMkLst>
          <pc:docMk/>
          <pc:sldMk cId="792316080" sldId="314"/>
        </pc:sldMkLst>
        <pc:spChg chg="mod">
          <ac:chgData name="Daniil Shadrin" userId="0836ab08-4ea4-47b4-92c1-0cbbf2f59e83" providerId="ADAL" clId="{2718D1A6-8318-1B46-B2E8-7EA1F60DBED6}" dt="2019-04-19T11:33:18.212" v="171" actId="20577"/>
          <ac:spMkLst>
            <pc:docMk/>
            <pc:sldMk cId="792316080" sldId="314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19T11:39:20.446" v="310" actId="20577"/>
          <ac:spMkLst>
            <pc:docMk/>
            <pc:sldMk cId="792316080" sldId="314"/>
            <ac:spMk id="3" creationId="{31DE203E-9093-2741-82E7-CB48D89C01AA}"/>
          </ac:spMkLst>
        </pc:spChg>
        <pc:spChg chg="add del mod">
          <ac:chgData name="Daniil Shadrin" userId="0836ab08-4ea4-47b4-92c1-0cbbf2f59e83" providerId="ADAL" clId="{2718D1A6-8318-1B46-B2E8-7EA1F60DBED6}" dt="2019-04-19T11:33:12.098" v="169" actId="478"/>
          <ac:spMkLst>
            <pc:docMk/>
            <pc:sldMk cId="792316080" sldId="314"/>
            <ac:spMk id="6" creationId="{E674AFD3-1B16-F540-BC3F-CC249D56CF14}"/>
          </ac:spMkLst>
        </pc:spChg>
        <pc:picChg chg="add del mod">
          <ac:chgData name="Daniil Shadrin" userId="0836ab08-4ea4-47b4-92c1-0cbbf2f59e83" providerId="ADAL" clId="{2718D1A6-8318-1B46-B2E8-7EA1F60DBED6}" dt="2019-04-19T11:41:45.268" v="311" actId="478"/>
          <ac:picMkLst>
            <pc:docMk/>
            <pc:sldMk cId="792316080" sldId="314"/>
            <ac:picMk id="8" creationId="{BF21E2F8-30DC-884A-B2E5-0B2F38D8884D}"/>
          </ac:picMkLst>
        </pc:picChg>
        <pc:picChg chg="del">
          <ac:chgData name="Daniil Shadrin" userId="0836ab08-4ea4-47b4-92c1-0cbbf2f59e83" providerId="ADAL" clId="{2718D1A6-8318-1B46-B2E8-7EA1F60DBED6}" dt="2019-04-19T11:33:10.558" v="168" actId="478"/>
          <ac:picMkLst>
            <pc:docMk/>
            <pc:sldMk cId="792316080" sldId="314"/>
            <ac:picMk id="9" creationId="{EF93B3DC-488F-AF4A-BEF0-361F2B26B594}"/>
          </ac:picMkLst>
        </pc:picChg>
        <pc:picChg chg="del">
          <ac:chgData name="Daniil Shadrin" userId="0836ab08-4ea4-47b4-92c1-0cbbf2f59e83" providerId="ADAL" clId="{2718D1A6-8318-1B46-B2E8-7EA1F60DBED6}" dt="2019-04-19T11:33:13.017" v="170" actId="478"/>
          <ac:picMkLst>
            <pc:docMk/>
            <pc:sldMk cId="792316080" sldId="314"/>
            <ac:picMk id="11" creationId="{46A0E100-8064-4F45-8685-0ED239035B28}"/>
          </ac:picMkLst>
        </pc:picChg>
        <pc:picChg chg="add mod">
          <ac:chgData name="Daniil Shadrin" userId="0836ab08-4ea4-47b4-92c1-0cbbf2f59e83" providerId="ADAL" clId="{2718D1A6-8318-1B46-B2E8-7EA1F60DBED6}" dt="2019-04-19T11:41:52.635" v="313" actId="1076"/>
          <ac:picMkLst>
            <pc:docMk/>
            <pc:sldMk cId="792316080" sldId="314"/>
            <ac:picMk id="12" creationId="{10D011D1-8C66-E74A-B2D8-94F166EACBD9}"/>
          </ac:picMkLst>
        </pc:picChg>
      </pc:sldChg>
      <pc:sldChg chg="addSp delSp modSp add ord">
        <pc:chgData name="Daniil Shadrin" userId="0836ab08-4ea4-47b4-92c1-0cbbf2f59e83" providerId="ADAL" clId="{2718D1A6-8318-1B46-B2E8-7EA1F60DBED6}" dt="2019-04-20T10:19:40.673" v="1112" actId="20577"/>
        <pc:sldMkLst>
          <pc:docMk/>
          <pc:sldMk cId="1419316628" sldId="315"/>
        </pc:sldMkLst>
        <pc:spChg chg="mod">
          <ac:chgData name="Daniil Shadrin" userId="0836ab08-4ea4-47b4-92c1-0cbbf2f59e83" providerId="ADAL" clId="{2718D1A6-8318-1B46-B2E8-7EA1F60DBED6}" dt="2019-04-19T11:46:30.417" v="349"/>
          <ac:spMkLst>
            <pc:docMk/>
            <pc:sldMk cId="1419316628" sldId="315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20T10:19:40.673" v="1112" actId="20577"/>
          <ac:spMkLst>
            <pc:docMk/>
            <pc:sldMk cId="1419316628" sldId="315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9T13:17:49.431" v="440" actId="931"/>
          <ac:spMkLst>
            <pc:docMk/>
            <pc:sldMk cId="1419316628" sldId="315"/>
            <ac:spMk id="4" creationId="{0F56FFD7-4150-714A-A30E-B977E2BA4B71}"/>
          </ac:spMkLst>
        </pc:spChg>
        <pc:spChg chg="add del mod">
          <ac:chgData name="Daniil Shadrin" userId="0836ab08-4ea4-47b4-92c1-0cbbf2f59e83" providerId="ADAL" clId="{2718D1A6-8318-1B46-B2E8-7EA1F60DBED6}" dt="2019-04-20T10:19:32.674" v="1106"/>
          <ac:spMkLst>
            <pc:docMk/>
            <pc:sldMk cId="1419316628" sldId="315"/>
            <ac:spMk id="4" creationId="{1C75378B-6E3F-F34F-A358-D962DD1E16A8}"/>
          </ac:spMkLst>
        </pc:spChg>
        <pc:picChg chg="add mod modCrop">
          <ac:chgData name="Daniil Shadrin" userId="0836ab08-4ea4-47b4-92c1-0cbbf2f59e83" providerId="ADAL" clId="{2718D1A6-8318-1B46-B2E8-7EA1F60DBED6}" dt="2019-04-19T13:25:18.033" v="461" actId="1076"/>
          <ac:picMkLst>
            <pc:docMk/>
            <pc:sldMk cId="1419316628" sldId="315"/>
            <ac:picMk id="7" creationId="{7CCF90CA-AB46-2440-9A83-86277BBDB096}"/>
          </ac:picMkLst>
        </pc:picChg>
        <pc:picChg chg="add mod">
          <ac:chgData name="Daniil Shadrin" userId="0836ab08-4ea4-47b4-92c1-0cbbf2f59e83" providerId="ADAL" clId="{2718D1A6-8318-1B46-B2E8-7EA1F60DBED6}" dt="2019-04-19T13:18:48.907" v="457" actId="1076"/>
          <ac:picMkLst>
            <pc:docMk/>
            <pc:sldMk cId="1419316628" sldId="315"/>
            <ac:picMk id="9" creationId="{74232F2C-405D-3C4F-B11F-CD13D53E234E}"/>
          </ac:picMkLst>
        </pc:picChg>
        <pc:picChg chg="add mod">
          <ac:chgData name="Daniil Shadrin" userId="0836ab08-4ea4-47b4-92c1-0cbbf2f59e83" providerId="ADAL" clId="{2718D1A6-8318-1B46-B2E8-7EA1F60DBED6}" dt="2019-04-19T13:25:02.088" v="460" actId="1076"/>
          <ac:picMkLst>
            <pc:docMk/>
            <pc:sldMk cId="1419316628" sldId="315"/>
            <ac:picMk id="11" creationId="{40647061-8C14-6A40-BB75-72B928F1DF0C}"/>
          </ac:picMkLst>
        </pc:picChg>
      </pc:sldChg>
      <pc:sldChg chg="addSp delSp modSp add">
        <pc:chgData name="Daniil Shadrin" userId="0836ab08-4ea4-47b4-92c1-0cbbf2f59e83" providerId="ADAL" clId="{2718D1A6-8318-1B46-B2E8-7EA1F60DBED6}" dt="2019-04-20T10:19:54.712" v="1116" actId="20577"/>
        <pc:sldMkLst>
          <pc:docMk/>
          <pc:sldMk cId="4125261139" sldId="316"/>
        </pc:sldMkLst>
        <pc:spChg chg="mod">
          <ac:chgData name="Daniil Shadrin" userId="0836ab08-4ea4-47b4-92c1-0cbbf2f59e83" providerId="ADAL" clId="{2718D1A6-8318-1B46-B2E8-7EA1F60DBED6}" dt="2019-04-19T11:47:05.112" v="355" actId="20577"/>
          <ac:spMkLst>
            <pc:docMk/>
            <pc:sldMk cId="4125261139" sldId="316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20T10:19:54.712" v="1116" actId="20577"/>
          <ac:spMkLst>
            <pc:docMk/>
            <pc:sldMk cId="4125261139" sldId="316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9T13:34:32.608" v="462" actId="931"/>
          <ac:spMkLst>
            <pc:docMk/>
            <pc:sldMk cId="4125261139" sldId="316"/>
            <ac:spMk id="4" creationId="{0F56FFD7-4150-714A-A30E-B977E2BA4B71}"/>
          </ac:spMkLst>
        </pc:spChg>
        <pc:spChg chg="add del mod">
          <ac:chgData name="Daniil Shadrin" userId="0836ab08-4ea4-47b4-92c1-0cbbf2f59e83" providerId="ADAL" clId="{2718D1A6-8318-1B46-B2E8-7EA1F60DBED6}" dt="2019-04-19T13:53:48.794" v="572" actId="931"/>
          <ac:spMkLst>
            <pc:docMk/>
            <pc:sldMk cId="4125261139" sldId="316"/>
            <ac:spMk id="9" creationId="{EA2F0CCB-F69E-CB4E-9819-60AC26138918}"/>
          </ac:spMkLst>
        </pc:spChg>
        <pc:spChg chg="add del mod">
          <ac:chgData name="Daniil Shadrin" userId="0836ab08-4ea4-47b4-92c1-0cbbf2f59e83" providerId="ADAL" clId="{2718D1A6-8318-1B46-B2E8-7EA1F60DBED6}" dt="2019-04-19T13:54:30.172" v="579" actId="931"/>
          <ac:spMkLst>
            <pc:docMk/>
            <pc:sldMk cId="4125261139" sldId="316"/>
            <ac:spMk id="13" creationId="{69DDBB5C-B565-094B-9DB4-7EA64EAC251F}"/>
          </ac:spMkLst>
        </pc:spChg>
        <pc:spChg chg="add del mod">
          <ac:chgData name="Daniil Shadrin" userId="0836ab08-4ea4-47b4-92c1-0cbbf2f59e83" providerId="ADAL" clId="{2718D1A6-8318-1B46-B2E8-7EA1F60DBED6}" dt="2019-04-19T13:55:07.556" v="585" actId="478"/>
          <ac:spMkLst>
            <pc:docMk/>
            <pc:sldMk cId="4125261139" sldId="316"/>
            <ac:spMk id="19" creationId="{9299442C-D007-C543-87CD-7C130A82E12C}"/>
          </ac:spMkLst>
        </pc:spChg>
        <pc:picChg chg="add del mod modCrop">
          <ac:chgData name="Daniil Shadrin" userId="0836ab08-4ea4-47b4-92c1-0cbbf2f59e83" providerId="ADAL" clId="{2718D1A6-8318-1B46-B2E8-7EA1F60DBED6}" dt="2019-04-19T13:53:42.560" v="569" actId="478"/>
          <ac:picMkLst>
            <pc:docMk/>
            <pc:sldMk cId="4125261139" sldId="316"/>
            <ac:picMk id="7" creationId="{B7BAAD6A-4104-0747-9127-C0583177495D}"/>
          </ac:picMkLst>
        </pc:picChg>
        <pc:picChg chg="add del mod modCrop">
          <ac:chgData name="Daniil Shadrin" userId="0836ab08-4ea4-47b4-92c1-0cbbf2f59e83" providerId="ADAL" clId="{2718D1A6-8318-1B46-B2E8-7EA1F60DBED6}" dt="2019-04-19T13:54:26.122" v="578" actId="478"/>
          <ac:picMkLst>
            <pc:docMk/>
            <pc:sldMk cId="4125261139" sldId="316"/>
            <ac:picMk id="11" creationId="{95808C1E-6BAD-1E49-B0AD-1E0960081A92}"/>
          </ac:picMkLst>
        </pc:picChg>
        <pc:picChg chg="add del mod modCrop">
          <ac:chgData name="Daniil Shadrin" userId="0836ab08-4ea4-47b4-92c1-0cbbf2f59e83" providerId="ADAL" clId="{2718D1A6-8318-1B46-B2E8-7EA1F60DBED6}" dt="2019-04-19T13:55:06.635" v="584" actId="478"/>
          <ac:picMkLst>
            <pc:docMk/>
            <pc:sldMk cId="4125261139" sldId="316"/>
            <ac:picMk id="15" creationId="{94C182EF-2715-B241-97BB-6A8D80D58A56}"/>
          </ac:picMkLst>
        </pc:picChg>
        <pc:picChg chg="add mod">
          <ac:chgData name="Daniil Shadrin" userId="0836ab08-4ea4-47b4-92c1-0cbbf2f59e83" providerId="ADAL" clId="{2718D1A6-8318-1B46-B2E8-7EA1F60DBED6}" dt="2019-04-19T13:55:30.162" v="592" actId="1076"/>
          <ac:picMkLst>
            <pc:docMk/>
            <pc:sldMk cId="4125261139" sldId="316"/>
            <ac:picMk id="17" creationId="{BDC60DD9-7BC5-C040-81E4-1E541872A5F6}"/>
          </ac:picMkLst>
        </pc:picChg>
      </pc:sldChg>
      <pc:sldChg chg="addSp delSp modSp add">
        <pc:chgData name="Daniil Shadrin" userId="0836ab08-4ea4-47b4-92c1-0cbbf2f59e83" providerId="ADAL" clId="{2718D1A6-8318-1B46-B2E8-7EA1F60DBED6}" dt="2019-04-20T10:20:03.313" v="1118" actId="20577"/>
        <pc:sldMkLst>
          <pc:docMk/>
          <pc:sldMk cId="3407844784" sldId="317"/>
        </pc:sldMkLst>
        <pc:spChg chg="mod">
          <ac:chgData name="Daniil Shadrin" userId="0836ab08-4ea4-47b4-92c1-0cbbf2f59e83" providerId="ADAL" clId="{2718D1A6-8318-1B46-B2E8-7EA1F60DBED6}" dt="2019-04-19T13:56:19.814" v="604" actId="20577"/>
          <ac:spMkLst>
            <pc:docMk/>
            <pc:sldMk cId="3407844784" sldId="317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20T10:20:03.313" v="1118" actId="20577"/>
          <ac:spMkLst>
            <pc:docMk/>
            <pc:sldMk cId="3407844784" sldId="317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9T14:11:15.630" v="675" actId="931"/>
          <ac:spMkLst>
            <pc:docMk/>
            <pc:sldMk cId="3407844784" sldId="317"/>
            <ac:spMk id="4" creationId="{0F56FFD7-4150-714A-A30E-B977E2BA4B71}"/>
          </ac:spMkLst>
        </pc:spChg>
        <pc:picChg chg="add mod modCrop">
          <ac:chgData name="Daniil Shadrin" userId="0836ab08-4ea4-47b4-92c1-0cbbf2f59e83" providerId="ADAL" clId="{2718D1A6-8318-1B46-B2E8-7EA1F60DBED6}" dt="2019-04-19T14:13:13.006" v="705" actId="1076"/>
          <ac:picMkLst>
            <pc:docMk/>
            <pc:sldMk cId="3407844784" sldId="317"/>
            <ac:picMk id="7" creationId="{80D438A1-DF78-0648-A73F-59B2864CF249}"/>
          </ac:picMkLst>
        </pc:picChg>
      </pc:sldChg>
      <pc:sldChg chg="delSp modSp add">
        <pc:chgData name="Daniil Shadrin" userId="0836ab08-4ea4-47b4-92c1-0cbbf2f59e83" providerId="ADAL" clId="{2718D1A6-8318-1B46-B2E8-7EA1F60DBED6}" dt="2019-04-19T21:29:51.001" v="1092" actId="20577"/>
        <pc:sldMkLst>
          <pc:docMk/>
          <pc:sldMk cId="1881358427" sldId="318"/>
        </pc:sldMkLst>
        <pc:spChg chg="mod">
          <ac:chgData name="Daniil Shadrin" userId="0836ab08-4ea4-47b4-92c1-0cbbf2f59e83" providerId="ADAL" clId="{2718D1A6-8318-1B46-B2E8-7EA1F60DBED6}" dt="2019-04-19T11:48:02.062" v="372" actId="20577"/>
          <ac:spMkLst>
            <pc:docMk/>
            <pc:sldMk cId="1881358427" sldId="318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19T21:29:51.001" v="1092" actId="20577"/>
          <ac:spMkLst>
            <pc:docMk/>
            <pc:sldMk cId="1881358427" sldId="318"/>
            <ac:spMk id="3" creationId="{31DE203E-9093-2741-82E7-CB48D89C01AA}"/>
          </ac:spMkLst>
        </pc:spChg>
        <pc:spChg chg="del">
          <ac:chgData name="Daniil Shadrin" userId="0836ab08-4ea4-47b4-92c1-0cbbf2f59e83" providerId="ADAL" clId="{2718D1A6-8318-1B46-B2E8-7EA1F60DBED6}" dt="2019-04-19T14:43:20.686" v="975" actId="478"/>
          <ac:spMkLst>
            <pc:docMk/>
            <pc:sldMk cId="1881358427" sldId="318"/>
            <ac:spMk id="4" creationId="{0F56FFD7-4150-714A-A30E-B977E2BA4B71}"/>
          </ac:spMkLst>
        </pc:spChg>
      </pc:sldChg>
      <pc:sldChg chg="addSp delSp modSp add">
        <pc:chgData name="Daniil Shadrin" userId="0836ab08-4ea4-47b4-92c1-0cbbf2f59e83" providerId="ADAL" clId="{2718D1A6-8318-1B46-B2E8-7EA1F60DBED6}" dt="2019-04-19T14:12:35.246" v="702" actId="1076"/>
        <pc:sldMkLst>
          <pc:docMk/>
          <pc:sldMk cId="3084746390" sldId="319"/>
        </pc:sldMkLst>
        <pc:spChg chg="mod">
          <ac:chgData name="Daniil Shadrin" userId="0836ab08-4ea4-47b4-92c1-0cbbf2f59e83" providerId="ADAL" clId="{2718D1A6-8318-1B46-B2E8-7EA1F60DBED6}" dt="2019-04-19T14:11:41.676" v="689" actId="20577"/>
          <ac:spMkLst>
            <pc:docMk/>
            <pc:sldMk cId="3084746390" sldId="319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19T14:11:45.318" v="690" actId="20577"/>
          <ac:spMkLst>
            <pc:docMk/>
            <pc:sldMk cId="3084746390" sldId="319"/>
            <ac:spMk id="3" creationId="{31DE203E-9093-2741-82E7-CB48D89C01AA}"/>
          </ac:spMkLst>
        </pc:spChg>
        <pc:spChg chg="add del mod">
          <ac:chgData name="Daniil Shadrin" userId="0836ab08-4ea4-47b4-92c1-0cbbf2f59e83" providerId="ADAL" clId="{2718D1A6-8318-1B46-B2E8-7EA1F60DBED6}" dt="2019-04-19T14:11:56.171" v="692" actId="931"/>
          <ac:spMkLst>
            <pc:docMk/>
            <pc:sldMk cId="3084746390" sldId="319"/>
            <ac:spMk id="6" creationId="{04231825-4C91-ED42-A416-0A8D031BBF66}"/>
          </ac:spMkLst>
        </pc:spChg>
        <pc:picChg chg="del">
          <ac:chgData name="Daniil Shadrin" userId="0836ab08-4ea4-47b4-92c1-0cbbf2f59e83" providerId="ADAL" clId="{2718D1A6-8318-1B46-B2E8-7EA1F60DBED6}" dt="2019-04-19T14:11:49.570" v="691" actId="478"/>
          <ac:picMkLst>
            <pc:docMk/>
            <pc:sldMk cId="3084746390" sldId="319"/>
            <ac:picMk id="7" creationId="{80D438A1-DF78-0648-A73F-59B2864CF249}"/>
          </ac:picMkLst>
        </pc:picChg>
        <pc:picChg chg="add mod modCrop">
          <ac:chgData name="Daniil Shadrin" userId="0836ab08-4ea4-47b4-92c1-0cbbf2f59e83" providerId="ADAL" clId="{2718D1A6-8318-1B46-B2E8-7EA1F60DBED6}" dt="2019-04-19T14:12:08.814" v="697" actId="1076"/>
          <ac:picMkLst>
            <pc:docMk/>
            <pc:sldMk cId="3084746390" sldId="319"/>
            <ac:picMk id="9" creationId="{B607FF8C-EB7B-4C44-A525-8DDC8747BE76}"/>
          </ac:picMkLst>
        </pc:picChg>
        <pc:picChg chg="add mod">
          <ac:chgData name="Daniil Shadrin" userId="0836ab08-4ea4-47b4-92c1-0cbbf2f59e83" providerId="ADAL" clId="{2718D1A6-8318-1B46-B2E8-7EA1F60DBED6}" dt="2019-04-19T14:12:35.246" v="702" actId="1076"/>
          <ac:picMkLst>
            <pc:docMk/>
            <pc:sldMk cId="3084746390" sldId="319"/>
            <ac:picMk id="11" creationId="{B896E5E3-7701-C045-9948-A644D18B3515}"/>
          </ac:picMkLst>
        </pc:picChg>
      </pc:sldChg>
      <pc:sldChg chg="addSp delSp modSp add">
        <pc:chgData name="Daniil Shadrin" userId="0836ab08-4ea4-47b4-92c1-0cbbf2f59e83" providerId="ADAL" clId="{2718D1A6-8318-1B46-B2E8-7EA1F60DBED6}" dt="2019-04-19T14:45:44.777" v="1035" actId="1076"/>
        <pc:sldMkLst>
          <pc:docMk/>
          <pc:sldMk cId="1233636123" sldId="320"/>
        </pc:sldMkLst>
        <pc:spChg chg="mod">
          <ac:chgData name="Daniil Shadrin" userId="0836ab08-4ea4-47b4-92c1-0cbbf2f59e83" providerId="ADAL" clId="{2718D1A6-8318-1B46-B2E8-7EA1F60DBED6}" dt="2019-04-19T14:41:40.768" v="963" actId="20577"/>
          <ac:spMkLst>
            <pc:docMk/>
            <pc:sldMk cId="1233636123" sldId="320"/>
            <ac:spMk id="2" creationId="{92545DBC-5DBA-BC46-A97B-7445DC0EE30E}"/>
          </ac:spMkLst>
        </pc:spChg>
        <pc:spChg chg="mod">
          <ac:chgData name="Daniil Shadrin" userId="0836ab08-4ea4-47b4-92c1-0cbbf2f59e83" providerId="ADAL" clId="{2718D1A6-8318-1B46-B2E8-7EA1F60DBED6}" dt="2019-04-19T14:39:51.517" v="824" actId="14100"/>
          <ac:spMkLst>
            <pc:docMk/>
            <pc:sldMk cId="1233636123" sldId="320"/>
            <ac:spMk id="3" creationId="{31DE203E-9093-2741-82E7-CB48D89C01AA}"/>
          </ac:spMkLst>
        </pc:spChg>
        <pc:spChg chg="add del mod">
          <ac:chgData name="Daniil Shadrin" userId="0836ab08-4ea4-47b4-92c1-0cbbf2f59e83" providerId="ADAL" clId="{2718D1A6-8318-1B46-B2E8-7EA1F60DBED6}" dt="2019-04-19T14:34:19.954" v="754" actId="931"/>
          <ac:spMkLst>
            <pc:docMk/>
            <pc:sldMk cId="1233636123" sldId="320"/>
            <ac:spMk id="6" creationId="{AE23E135-10B4-DC43-8D6D-6EFAA7D9F89A}"/>
          </ac:spMkLst>
        </pc:spChg>
        <pc:picChg chg="del">
          <ac:chgData name="Daniil Shadrin" userId="0836ab08-4ea4-47b4-92c1-0cbbf2f59e83" providerId="ADAL" clId="{2718D1A6-8318-1B46-B2E8-7EA1F60DBED6}" dt="2019-04-19T14:34:14.363" v="753" actId="478"/>
          <ac:picMkLst>
            <pc:docMk/>
            <pc:sldMk cId="1233636123" sldId="320"/>
            <ac:picMk id="7" creationId="{F54FD97F-C46E-FB43-ACFA-D218A7400852}"/>
          </ac:picMkLst>
        </pc:picChg>
        <pc:picChg chg="add mod modCrop">
          <ac:chgData name="Daniil Shadrin" userId="0836ab08-4ea4-47b4-92c1-0cbbf2f59e83" providerId="ADAL" clId="{2718D1A6-8318-1B46-B2E8-7EA1F60DBED6}" dt="2019-04-19T14:34:31.272" v="758" actId="1076"/>
          <ac:picMkLst>
            <pc:docMk/>
            <pc:sldMk cId="1233636123" sldId="320"/>
            <ac:picMk id="9" creationId="{6B5FDAB2-E778-A54B-A6BB-196BA95A6925}"/>
          </ac:picMkLst>
        </pc:picChg>
        <pc:picChg chg="add del mod">
          <ac:chgData name="Daniil Shadrin" userId="0836ab08-4ea4-47b4-92c1-0cbbf2f59e83" providerId="ADAL" clId="{2718D1A6-8318-1B46-B2E8-7EA1F60DBED6}" dt="2019-04-19T14:45:35.067" v="1031" actId="478"/>
          <ac:picMkLst>
            <pc:docMk/>
            <pc:sldMk cId="1233636123" sldId="320"/>
            <ac:picMk id="11" creationId="{9DE3A603-A6B8-8746-AACC-89ED1C03138C}"/>
          </ac:picMkLst>
        </pc:picChg>
        <pc:picChg chg="add mod">
          <ac:chgData name="Daniil Shadrin" userId="0836ab08-4ea4-47b4-92c1-0cbbf2f59e83" providerId="ADAL" clId="{2718D1A6-8318-1B46-B2E8-7EA1F60DBED6}" dt="2019-04-19T14:45:44.777" v="1035" actId="1076"/>
          <ac:picMkLst>
            <pc:docMk/>
            <pc:sldMk cId="1233636123" sldId="320"/>
            <ac:picMk id="13" creationId="{52DCBFBA-D63D-1F46-B384-1538A53F2CE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278084"/>
            <a:ext cx="4315968" cy="1771663"/>
          </a:xfrm>
        </p:spPr>
        <p:txBody>
          <a:bodyPr/>
          <a:lstStyle/>
          <a:p>
            <a:r>
              <a:rPr lang="ru-RU" sz="3200" dirty="0"/>
              <a:t>Исключения в </a:t>
            </a:r>
            <a:r>
              <a:rPr lang="en-US" sz="3200" dirty="0"/>
              <a:t>Python</a:t>
            </a:r>
            <a:br>
              <a:rPr lang="ru-RU" sz="3200" dirty="0"/>
            </a:br>
            <a:r>
              <a:rPr lang="en-US" sz="3200" dirty="0"/>
              <a:t>Exceptions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348537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Создаётся класс и наследуется обязательно от </a:t>
            </a:r>
            <a:r>
              <a:rPr lang="ru-RU" sz="1600" dirty="0" err="1"/>
              <a:t>Exception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 err="1"/>
              <a:t>exception.args</a:t>
            </a:r>
            <a:r>
              <a:rPr lang="ru-RU" sz="1600" dirty="0"/>
              <a:t> - кортеж аргументов, переданных конструктору исключения(сообщение ошибки)</a:t>
            </a:r>
          </a:p>
          <a:p>
            <a:pPr>
              <a:lnSpc>
                <a:spcPct val="150000"/>
              </a:lnSpc>
            </a:pPr>
            <a:r>
              <a:rPr lang="ru-RU" sz="1600" dirty="0" err="1"/>
              <a:t>exception</a:t>
            </a:r>
            <a:r>
              <a:rPr lang="ru-RU" sz="1600" dirty="0"/>
              <a:t>.__</a:t>
            </a:r>
            <a:r>
              <a:rPr lang="ru-RU" sz="1600" dirty="0" err="1"/>
              <a:t>traceback</a:t>
            </a:r>
            <a:r>
              <a:rPr lang="ru-RU" sz="1600" dirty="0"/>
              <a:t>__ - информация о стеке вызов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Можно напечатать</a:t>
            </a:r>
            <a:r>
              <a:rPr lang="en-US" sz="1600" dirty="0"/>
              <a:t> traceback</a:t>
            </a:r>
            <a:endParaRPr lang="ru-RU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C60DD9-7BC5-C040-81E4-1E541872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26" y="1214548"/>
            <a:ext cx="5438274" cy="25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исключений </a:t>
            </a:r>
            <a:r>
              <a:rPr lang="en-US" dirty="0"/>
              <a:t>raise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Поднимать можно только наследника </a:t>
            </a:r>
            <a:r>
              <a:rPr lang="en-US" sz="1600" dirty="0" err="1"/>
              <a:t>BaseException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Без аргумента </a:t>
            </a:r>
            <a:r>
              <a:rPr lang="ru-RU" sz="1600" dirty="0" err="1"/>
              <a:t>raise</a:t>
            </a:r>
            <a:r>
              <a:rPr lang="ru-RU" sz="1600" dirty="0"/>
              <a:t> поднимает последнее пойманное исключение, если его нет то </a:t>
            </a:r>
            <a:r>
              <a:rPr lang="ru-RU" sz="1600" dirty="0" err="1"/>
              <a:t>RuntimeError</a:t>
            </a:r>
            <a:endParaRPr lang="en-US" sz="1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0D438A1-DF78-0648-A73F-59B2864CF24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1" b="542"/>
          <a:stretch/>
        </p:blipFill>
        <p:spPr>
          <a:xfrm>
            <a:off x="4572000" y="967498"/>
            <a:ext cx="4572000" cy="28009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4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 from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Для исключений вызванных другим и для сообщения об этом пользователю есть конструкция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607FF8C-EB7B-4C44-A525-8DDC8747BE7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" b="1169"/>
          <a:stretch/>
        </p:blipFill>
        <p:spPr>
          <a:xfrm>
            <a:off x="4343400" y="857885"/>
            <a:ext cx="4800600" cy="19202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6E5E3-7701-C045-9948-A644D18B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5" y="2778125"/>
            <a:ext cx="5678905" cy="17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4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  <a:r>
              <a:rPr lang="ru-RU" dirty="0"/>
              <a:t>/</a:t>
            </a:r>
            <a:r>
              <a:rPr lang="en-US" dirty="0"/>
              <a:t>except</a:t>
            </a:r>
            <a:r>
              <a:rPr lang="en-US"/>
              <a:t>/else/finally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Else </a:t>
            </a:r>
            <a:r>
              <a:rPr lang="ru-RU" sz="1600" dirty="0"/>
              <a:t>выполняется только когда нет исключений с блоке </a:t>
            </a:r>
            <a:r>
              <a:rPr lang="en-US" sz="1600" dirty="0"/>
              <a:t>try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Finally </a:t>
            </a:r>
            <a:r>
              <a:rPr lang="ru-RU" sz="1600" dirty="0"/>
              <a:t>выполняется в любом случае</a:t>
            </a:r>
            <a:r>
              <a:rPr lang="en-US" sz="1600" dirty="0"/>
              <a:t>: </a:t>
            </a:r>
            <a:r>
              <a:rPr lang="ru-RU" sz="1600" dirty="0"/>
              <a:t>при исключении и без него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ситуациях когда необходимо освобождать какой-то ресурс, будь то файл, сетевое соединение или объект </a:t>
            </a:r>
            <a:r>
              <a:rPr lang="ru-RU" sz="1600" dirty="0" err="1"/>
              <a:t>lock</a:t>
            </a:r>
            <a:endParaRPr lang="ru-RU" sz="1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54FD97F-C46E-FB43-ACFA-D218A74008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150"/>
          <a:stretch/>
        </p:blipFill>
        <p:spPr>
          <a:xfrm>
            <a:off x="4976811" y="681253"/>
            <a:ext cx="3810000" cy="39944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8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1" cy="9979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Finally </a:t>
            </a:r>
            <a:r>
              <a:rPr lang="ru-RU" sz="1600" dirty="0"/>
              <a:t>выполняется до </a:t>
            </a:r>
            <a:r>
              <a:rPr lang="en-US" sz="1600" dirty="0"/>
              <a:t>return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Выполняется гарантированно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B5FDAB2-E778-A54B-A6BB-196BA95A692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" b="-886"/>
          <a:stretch/>
        </p:blipFill>
        <p:spPr>
          <a:xfrm>
            <a:off x="4976811" y="697830"/>
            <a:ext cx="3810000" cy="330467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CBFBA-D63D-1F46-B384-1538A53F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0" y="2426533"/>
            <a:ext cx="2543008" cy="21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682537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Наследоваться только от </a:t>
            </a:r>
            <a:r>
              <a:rPr lang="en-US" sz="1600" dirty="0"/>
              <a:t>Exception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Использовать встроенные исключения </a:t>
            </a:r>
            <a:r>
              <a:rPr lang="ru-RU" sz="1600"/>
              <a:t>в своем коде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try</a:t>
            </a:r>
            <a:r>
              <a:rPr lang="ru-RU" sz="1600" dirty="0"/>
              <a:t> следует писать минимально возможным, </a:t>
            </a:r>
            <a:r>
              <a:rPr lang="en-US" sz="1600" dirty="0"/>
              <a:t>except</a:t>
            </a:r>
            <a:r>
              <a:rPr lang="ru-RU" sz="1600" dirty="0"/>
              <a:t> с максимально специфичным исключением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Стоит осторожно пользоваться так как неизвестно где, вверх по стеку вызовов, будет обрабатываться </a:t>
            </a:r>
            <a:r>
              <a:rPr lang="en-US" sz="1600" dirty="0"/>
              <a:t>exception</a:t>
            </a:r>
            <a:r>
              <a:rPr lang="ru-RU" sz="1600" dirty="0"/>
              <a:t>. Это похоже на </a:t>
            </a:r>
            <a:r>
              <a:rPr lang="en-US" sz="1600" dirty="0" err="1"/>
              <a:t>goto</a:t>
            </a:r>
            <a:r>
              <a:rPr lang="ru-RU" sz="1600" dirty="0"/>
              <a:t> (</a:t>
            </a:r>
            <a:r>
              <a:rPr lang="en-US" sz="1600" dirty="0" err="1"/>
              <a:t>lable</a:t>
            </a:r>
            <a:r>
              <a:rPr lang="ru-RU" sz="1600" dirty="0"/>
              <a:t>) в других языках, который разрывает структуру выполнения программы и запутывает порядок выполнения</a:t>
            </a:r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Обработка исключительных ситуаций</a:t>
            </a:r>
            <a:r>
              <a:rPr lang="ru-RU" sz="1600" i="1" dirty="0"/>
              <a:t> - </a:t>
            </a:r>
            <a:r>
              <a:rPr lang="ru-RU" sz="1600" dirty="0"/>
              <a:t>механизм в языках программирования, предназначенный для описания реакции программы на ошибки времени выполнения и другие возможные проблемы.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Примеры исключений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Целочисленное деление на ноль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Ошибка при попытке считать данные с внешнего устройства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Исчерпание доступной памяти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Появление сигнала аварийного отключения электропитания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1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8752" y="3107835"/>
            <a:ext cx="8666496" cy="17188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try</a:t>
            </a:r>
            <a:r>
              <a:rPr lang="ru-RU" sz="1600" dirty="0"/>
              <a:t> содержит опасную операцию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except </a:t>
            </a:r>
            <a:r>
              <a:rPr lang="ru-RU" sz="1600" dirty="0"/>
              <a:t>принимает 2 опциональных параметра</a:t>
            </a:r>
            <a:r>
              <a:rPr lang="en-US" sz="1600" dirty="0"/>
              <a:t>: </a:t>
            </a:r>
            <a:r>
              <a:rPr lang="ru-RU" sz="1600" dirty="0"/>
              <a:t>тип исключения или кортеж типов и имя для перехваченного исключения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5F3420B-A512-0B48-B5A0-739EB0771A5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" b="1881"/>
          <a:stretch/>
        </p:blipFill>
        <p:spPr>
          <a:xfrm>
            <a:off x="1327792" y="692452"/>
            <a:ext cx="2851792" cy="84052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B5EA8D-6EFA-CE4C-9490-F1206411B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92" y="1620254"/>
            <a:ext cx="6632136" cy="14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2694648"/>
            <a:ext cx="3986211" cy="17821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BaseException</a:t>
            </a:r>
            <a:r>
              <a:rPr lang="ru-RU" sz="1600" dirty="0"/>
              <a:t> наследуется от </a:t>
            </a:r>
            <a:r>
              <a:rPr lang="en-US" sz="1600" dirty="0"/>
              <a:t>object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От </a:t>
            </a:r>
            <a:r>
              <a:rPr lang="en-US" sz="1600" dirty="0" err="1"/>
              <a:t>BaseException</a:t>
            </a:r>
            <a:r>
              <a:rPr lang="en-US" sz="1600" dirty="0"/>
              <a:t> </a:t>
            </a:r>
            <a:r>
              <a:rPr lang="ru-RU" sz="1600" dirty="0"/>
              <a:t>наследуются </a:t>
            </a:r>
            <a:r>
              <a:rPr lang="en-US" sz="1600" dirty="0"/>
              <a:t>Exception, </a:t>
            </a:r>
            <a:r>
              <a:rPr lang="en-US" sz="1600" dirty="0" err="1"/>
              <a:t>GeneratorExit</a:t>
            </a:r>
            <a:r>
              <a:rPr lang="en-US" sz="1600" dirty="0"/>
              <a:t>, </a:t>
            </a:r>
            <a:r>
              <a:rPr lang="en-US" sz="1600" dirty="0" err="1"/>
              <a:t>SystemExit</a:t>
            </a:r>
            <a:r>
              <a:rPr lang="en-US" sz="1600" dirty="0"/>
              <a:t>, </a:t>
            </a:r>
            <a:r>
              <a:rPr lang="en-US" sz="1600" dirty="0" err="1"/>
              <a:t>KeyboardInterrupt</a:t>
            </a: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FD7ADE-CC80-BA41-9A31-45537886CA6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" b="1594"/>
          <a:stretch/>
        </p:blipFill>
        <p:spPr>
          <a:xfrm>
            <a:off x="342369" y="1124794"/>
            <a:ext cx="5306779" cy="6311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8D375-D409-C54C-AC73-7EF05A5B1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219658"/>
            <a:ext cx="3479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всех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Перехватывать </a:t>
            </a:r>
            <a:r>
              <a:rPr lang="en-US" sz="1600" dirty="0"/>
              <a:t>Exception</a:t>
            </a:r>
            <a:r>
              <a:rPr lang="ru-RU" sz="1600" dirty="0"/>
              <a:t> крайне плохой путь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Перехватывать </a:t>
            </a:r>
            <a:r>
              <a:rPr lang="en-US" sz="1600" dirty="0" err="1"/>
              <a:t>BaseException</a:t>
            </a:r>
            <a:r>
              <a:rPr lang="en-US" sz="1600" dirty="0"/>
              <a:t> </a:t>
            </a:r>
            <a:r>
              <a:rPr lang="ru-RU" sz="1600" dirty="0"/>
              <a:t>нельзя никогда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Тоже про </a:t>
            </a:r>
            <a:r>
              <a:rPr lang="en-US" sz="1600" dirty="0"/>
              <a:t>except </a:t>
            </a:r>
            <a:r>
              <a:rPr lang="ru-RU" sz="1600" dirty="0"/>
              <a:t>без аргументов, так как идентично </a:t>
            </a:r>
            <a:r>
              <a:rPr lang="en-US" sz="1600" dirty="0" err="1"/>
              <a:t>BaseException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Чем специфичнее исключение тем лучше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8924520-6283-1E44-B623-CEB4CD4F0D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" b="463"/>
          <a:stretch/>
        </p:blipFill>
        <p:spPr>
          <a:xfrm>
            <a:off x="4343400" y="871748"/>
            <a:ext cx="4800600" cy="3400004"/>
          </a:xfrm>
        </p:spPr>
      </p:pic>
    </p:spTree>
    <p:extLst>
      <p:ext uri="{BB962C8B-B14F-4D97-AF65-F5344CB8AC3E}">
        <p14:creationId xmlns:p14="http://schemas.microsoft.com/office/powerpoint/2010/main" val="10699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обработки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except </a:t>
            </a:r>
            <a:r>
              <a:rPr lang="ru-RU" sz="1600" dirty="0"/>
              <a:t>обрабатывает исключение если </a:t>
            </a:r>
            <a:r>
              <a:rPr lang="en-US" sz="1600" dirty="0" err="1"/>
              <a:t>isinstance</a:t>
            </a:r>
            <a:r>
              <a:rPr lang="en-US" sz="1600" dirty="0"/>
              <a:t>(err, </a:t>
            </a:r>
            <a:r>
              <a:rPr lang="en-US" sz="1600" dirty="0" err="1"/>
              <a:t>exc_type</a:t>
            </a:r>
            <a:r>
              <a:rPr lang="en-US" sz="1600" dirty="0"/>
              <a:t>)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Обработает исключение первый </a:t>
            </a:r>
            <a:r>
              <a:rPr lang="en-US" sz="1600" dirty="0"/>
              <a:t>except </a:t>
            </a:r>
            <a:r>
              <a:rPr lang="ru-RU" sz="1600" dirty="0"/>
              <a:t>с</a:t>
            </a:r>
            <a:br>
              <a:rPr lang="en-US" sz="1600" dirty="0"/>
            </a:br>
            <a:r>
              <a:rPr lang="en-US" sz="1600" dirty="0" err="1"/>
              <a:t>isinstance</a:t>
            </a:r>
            <a:r>
              <a:rPr lang="en-US" sz="1600" dirty="0"/>
              <a:t>(err, </a:t>
            </a:r>
            <a:r>
              <a:rPr lang="en-US" sz="1600" dirty="0" err="1"/>
              <a:t>exc_type</a:t>
            </a:r>
            <a:r>
              <a:rPr lang="en-US" sz="1600" dirty="0"/>
              <a:t>) is True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Ищет </a:t>
            </a:r>
            <a:r>
              <a:rPr lang="en-US" sz="1600" dirty="0"/>
              <a:t>except </a:t>
            </a:r>
            <a:r>
              <a:rPr lang="ru-RU" sz="1600" dirty="0"/>
              <a:t>с исключением  изнутри наружу от места возникновения исключения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F93B3DC-488F-AF4A-BEF0-361F2B26B59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266"/>
          <a:stretch/>
        </p:blipFill>
        <p:spPr>
          <a:xfrm>
            <a:off x="5334000" y="378826"/>
            <a:ext cx="3810000" cy="198654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A0E100-8064-4F45-8685-0ED239035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1" y="2542174"/>
            <a:ext cx="34417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переменной с исключением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Переменная существует только в блоке </a:t>
            </a:r>
            <a:r>
              <a:rPr lang="en-US" sz="1600" dirty="0"/>
              <a:t>except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После блока </a:t>
            </a:r>
            <a:r>
              <a:rPr lang="en-US" sz="1600" dirty="0"/>
              <a:t>except </a:t>
            </a:r>
            <a:r>
              <a:rPr lang="ru-RU" sz="1600" dirty="0"/>
              <a:t>переменная стирается, даже если была объявлена до блока </a:t>
            </a:r>
            <a:r>
              <a:rPr lang="en-US" sz="1600" dirty="0"/>
              <a:t>try-except</a:t>
            </a:r>
            <a:endParaRPr lang="ru-RU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011D1-8C66-E74A-B2D8-94F166EAC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45195"/>
            <a:ext cx="47625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1" cy="35410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Инструкция </a:t>
            </a:r>
            <a:r>
              <a:rPr lang="ru-RU" sz="1600" dirty="0" err="1"/>
              <a:t>assert</a:t>
            </a:r>
            <a:r>
              <a:rPr lang="ru-RU" sz="1600" dirty="0"/>
              <a:t> представляет собой средство</a:t>
            </a:r>
            <a:r>
              <a:rPr lang="en-US" sz="1600" dirty="0"/>
              <a:t> </a:t>
            </a:r>
            <a:r>
              <a:rPr lang="ru-RU" sz="1600" dirty="0"/>
              <a:t>отладки, которое проверяет условие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ошибок возникших при работе разработчика </a:t>
            </a:r>
          </a:p>
          <a:p>
            <a:pPr>
              <a:lnSpc>
                <a:spcPct val="150000"/>
              </a:lnSpc>
            </a:pPr>
            <a:r>
              <a:rPr lang="ru-RU" sz="1600" dirty="0" err="1"/>
              <a:t>try</a:t>
            </a:r>
            <a:r>
              <a:rPr lang="ru-RU" sz="1600" dirty="0"/>
              <a:t>/</a:t>
            </a:r>
            <a:r>
              <a:rPr lang="ru-RU" sz="1600" dirty="0" err="1"/>
              <a:t>excep</a:t>
            </a:r>
            <a:r>
              <a:rPr lang="en-US" sz="1600" dirty="0"/>
              <a:t>t</a:t>
            </a:r>
            <a:r>
              <a:rPr lang="ru-RU" sz="1600" dirty="0"/>
              <a:t> для ожидаемые ошибок</a:t>
            </a:r>
            <a:br>
              <a:rPr lang="en-US" sz="1600" dirty="0"/>
            </a:br>
            <a:r>
              <a:rPr lang="ru-RU" sz="1600" dirty="0" err="1"/>
              <a:t>assert</a:t>
            </a:r>
            <a:r>
              <a:rPr lang="ru-RU" sz="1600" dirty="0"/>
              <a:t> для внутренних самопроверок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Нашло широкое применение в библиотеке </a:t>
            </a:r>
            <a:r>
              <a:rPr lang="ru-RU" sz="1600" dirty="0" err="1"/>
              <a:t>pytest</a:t>
            </a:r>
            <a:endParaRPr lang="ru-RU" sz="1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91E2C2-FA13-7F4B-BA94-00744AE116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" b="432"/>
          <a:stretch/>
        </p:blipFill>
        <p:spPr>
          <a:xfrm>
            <a:off x="5334000" y="761936"/>
            <a:ext cx="3810000" cy="8011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DF453-4115-3C4C-988E-CA7B240A5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919217"/>
            <a:ext cx="4673600" cy="965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4B038A-DDD8-D346-80D6-CDE6B8D72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14770"/>
            <a:ext cx="2298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</a:t>
            </a:r>
            <a:r>
              <a:rPr lang="ru-RU" dirty="0"/>
              <a:t>как их использовать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Можно отключить глобально и </a:t>
            </a:r>
            <a:r>
              <a:rPr lang="en-US" sz="1600" dirty="0"/>
              <a:t>assert </a:t>
            </a:r>
            <a:r>
              <a:rPr lang="ru-RU" sz="1600" dirty="0"/>
              <a:t>даже не будут интерпретироваться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Никогда не проверять данные с помощью </a:t>
            </a:r>
            <a:r>
              <a:rPr lang="ru-RU" sz="1600" dirty="0" err="1"/>
              <a:t>assert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Никогда не обрабатывать </a:t>
            </a:r>
            <a:r>
              <a:rPr lang="ru-RU" sz="1600" dirty="0" err="1"/>
              <a:t>AssertionError</a:t>
            </a:r>
            <a:r>
              <a:rPr lang="ru-RU" sz="1600" dirty="0"/>
              <a:t> с помощью </a:t>
            </a:r>
            <a:r>
              <a:rPr lang="ru-RU" sz="1600" dirty="0" err="1"/>
              <a:t>try</a:t>
            </a:r>
            <a:r>
              <a:rPr lang="ru-RU" sz="1600" dirty="0"/>
              <a:t>/</a:t>
            </a:r>
            <a:r>
              <a:rPr lang="ru-RU" sz="1600" dirty="0" err="1"/>
              <a:t>except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Никогда не передавать кортеж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CCF90CA-AB46-2440-9A83-86277BBDB0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" b="2911"/>
          <a:stretch/>
        </p:blipFill>
        <p:spPr>
          <a:xfrm>
            <a:off x="4222752" y="2007351"/>
            <a:ext cx="4921248" cy="75256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33E5-207F-2949-9F95-382D59BA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32F2C-405D-3C4F-B11F-CD13D53E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24929"/>
            <a:ext cx="4141464" cy="52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47061-8C14-6A40-BB75-72B928F1D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26" y="650293"/>
            <a:ext cx="3162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66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9417</TotalTime>
  <Words>385</Words>
  <Application>Microsoft Macintosh PowerPoint</Application>
  <PresentationFormat>On-screen Show (16:9)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Covers</vt:lpstr>
      <vt:lpstr>General</vt:lpstr>
      <vt:lpstr>Breakers</vt:lpstr>
      <vt:lpstr>Исключения в Python Exceptions</vt:lpstr>
      <vt:lpstr>История</vt:lpstr>
      <vt:lpstr>try/except</vt:lpstr>
      <vt:lpstr>Дерево исключений</vt:lpstr>
      <vt:lpstr>Перехват всех исключений</vt:lpstr>
      <vt:lpstr>Порядок обработки исключений</vt:lpstr>
      <vt:lpstr>Время жизни переменной с исключением</vt:lpstr>
      <vt:lpstr>assert</vt:lpstr>
      <vt:lpstr>assert как их использовать</vt:lpstr>
      <vt:lpstr>Пользовательские исключения</vt:lpstr>
      <vt:lpstr>Генерация исключений raise</vt:lpstr>
      <vt:lpstr>raise from</vt:lpstr>
      <vt:lpstr>try/except/else/finally</vt:lpstr>
      <vt:lpstr>finally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Shadrin, Daniil (Ext)</cp:lastModifiedBy>
  <cp:revision>96</cp:revision>
  <dcterms:created xsi:type="dcterms:W3CDTF">2018-01-26T19:23:30Z</dcterms:created>
  <dcterms:modified xsi:type="dcterms:W3CDTF">2019-04-20T10:20:25Z</dcterms:modified>
</cp:coreProperties>
</file>