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7" r:id="rId6"/>
    <p:sldId id="259" r:id="rId7"/>
    <p:sldId id="291" r:id="rId8"/>
    <p:sldId id="260" r:id="rId9"/>
    <p:sldId id="261" r:id="rId10"/>
    <p:sldId id="262"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8A29E-526A-4B30-ABD0-619135C2E1E9}" v="57" dt="2022-09-15T14:22:58.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hyperlink" Target="https://thesource.nrel.gov/publishing/disclaimers.html" TargetMode="Externa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4101-158D-D052-9035-1EE4F4BF6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3D725E-6835-5A31-5040-A03EF2296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14A619-9508-0D6B-1AEF-4B9BD164DBC9}"/>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5" name="Footer Placeholder 4">
            <a:extLst>
              <a:ext uri="{FF2B5EF4-FFF2-40B4-BE49-F238E27FC236}">
                <a16:creationId xmlns:a16="http://schemas.microsoft.com/office/drawing/2014/main" id="{FFE3DCF4-5FDE-35E9-08EB-1E7B820FF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93CFF-42A7-820A-6C05-15E3AF28DC13}"/>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351295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1170-8A85-B6DA-FAAC-C2B3B0F41D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E3A06-6339-D3A2-85AC-8C73F688C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AE623-96C2-3141-C83E-CF0D684B83AD}"/>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5" name="Footer Placeholder 4">
            <a:extLst>
              <a:ext uri="{FF2B5EF4-FFF2-40B4-BE49-F238E27FC236}">
                <a16:creationId xmlns:a16="http://schemas.microsoft.com/office/drawing/2014/main" id="{3A6D42BC-59D0-C29E-F635-92ECB1540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80553-2335-52B3-192F-5A618FC32224}"/>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218856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F3DE7C-2A28-C422-CE13-02B8C57C00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FC0111-E095-B06F-D4D3-9A0821CF8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E43F1-3603-F1C6-A637-0C6B90954D5D}"/>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5" name="Footer Placeholder 4">
            <a:extLst>
              <a:ext uri="{FF2B5EF4-FFF2-40B4-BE49-F238E27FC236}">
                <a16:creationId xmlns:a16="http://schemas.microsoft.com/office/drawing/2014/main" id="{C9DCAC86-6F2F-99AC-3769-E2961C3C2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890FE-B21B-482A-7143-E4384DF652B6}"/>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1554731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D0B5D6-19C6-C240-8A4A-D91733D8371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724673" y="332546"/>
            <a:ext cx="8069577" cy="3872137"/>
          </a:xfrm>
          <a:prstGeom prst="rect">
            <a:avLst/>
          </a:prstGeom>
          <a:ln>
            <a:solidFill>
              <a:schemeClr val="tx1">
                <a:lumMod val="20000"/>
                <a:lumOff val="80000"/>
              </a:schemeClr>
            </a:solidFill>
          </a:ln>
        </p:spPr>
      </p:pic>
      <p:sp>
        <p:nvSpPr>
          <p:cNvPr id="9" name="TextBox 8">
            <a:extLst>
              <a:ext uri="{FF2B5EF4-FFF2-40B4-BE49-F238E27FC236}">
                <a16:creationId xmlns:a16="http://schemas.microsoft.com/office/drawing/2014/main" id="{6A94802A-09A8-9E4E-AB4D-1EBB9F228F21}"/>
              </a:ext>
            </a:extLst>
          </p:cNvPr>
          <p:cNvSpPr txBox="1"/>
          <p:nvPr userDrawn="1"/>
        </p:nvSpPr>
        <p:spPr>
          <a:xfrm>
            <a:off x="320441" y="187394"/>
            <a:ext cx="3342769" cy="3929987"/>
          </a:xfrm>
          <a:prstGeom prst="rect">
            <a:avLst/>
          </a:prstGeom>
          <a:noFill/>
        </p:spPr>
        <p:txBody>
          <a:bodyPr wrap="square" rtlCol="0">
            <a:spAutoFit/>
          </a:bodyPr>
          <a:lstStyle/>
          <a:p>
            <a:pPr algn="l"/>
            <a:r>
              <a:rPr lang="en-US" sz="2267" b="1" i="1">
                <a:solidFill>
                  <a:srgbClr val="FF0000"/>
                </a:solidFill>
              </a:rPr>
              <a:t>PC Users:</a:t>
            </a:r>
          </a:p>
          <a:p>
            <a:pPr algn="l"/>
            <a:r>
              <a:rPr lang="en-US" sz="2267" i="1">
                <a:solidFill>
                  <a:srgbClr val="FF0000"/>
                </a:solidFill>
              </a:rPr>
              <a:t>Microsoft PowerPoint for Windows has default settings that continually compress images. To avoid loss</a:t>
            </a:r>
            <a:r>
              <a:rPr lang="en-US" sz="2267" i="1" baseline="0">
                <a:solidFill>
                  <a:srgbClr val="FF0000"/>
                </a:solidFill>
              </a:rPr>
              <a:t> of quality </a:t>
            </a:r>
            <a:r>
              <a:rPr lang="en-US" sz="2267" i="1">
                <a:solidFill>
                  <a:srgbClr val="FF0000"/>
                </a:solidFill>
              </a:rPr>
              <a:t>for photos and graphics within this presentation file,</a:t>
            </a:r>
            <a:r>
              <a:rPr lang="en-US" sz="2267" i="1" baseline="0">
                <a:solidFill>
                  <a:srgbClr val="FF0000"/>
                </a:solidFill>
              </a:rPr>
              <a:t> </a:t>
            </a:r>
            <a:r>
              <a:rPr lang="en-US" sz="2267" i="1">
                <a:solidFill>
                  <a:srgbClr val="FF0000"/>
                </a:solidFill>
              </a:rPr>
              <a:t>please follow these</a:t>
            </a:r>
            <a:r>
              <a:rPr lang="en-US" sz="2267" i="1" baseline="0">
                <a:solidFill>
                  <a:srgbClr val="FF0000"/>
                </a:solidFill>
              </a:rPr>
              <a:t> instructions </a:t>
            </a:r>
            <a:r>
              <a:rPr lang="en-US" sz="2267" i="1">
                <a:solidFill>
                  <a:srgbClr val="FF0000"/>
                </a:solidFill>
              </a:rPr>
              <a:t>to change your software settings.</a:t>
            </a:r>
            <a:endParaRPr lang="en-US" sz="2267"/>
          </a:p>
        </p:txBody>
      </p:sp>
      <p:sp>
        <p:nvSpPr>
          <p:cNvPr id="10" name="Rectangle 9">
            <a:extLst>
              <a:ext uri="{FF2B5EF4-FFF2-40B4-BE49-F238E27FC236}">
                <a16:creationId xmlns:a16="http://schemas.microsoft.com/office/drawing/2014/main" id="{CBA3EC89-8FD7-AD49-87E0-02D7F2DF5F59}"/>
              </a:ext>
            </a:extLst>
          </p:cNvPr>
          <p:cNvSpPr/>
          <p:nvPr userDrawn="1"/>
        </p:nvSpPr>
        <p:spPr>
          <a:xfrm>
            <a:off x="0" y="4453108"/>
            <a:ext cx="12192000" cy="164289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AB1BB405-73FA-544A-9D06-35DD6B110F85}"/>
              </a:ext>
            </a:extLst>
          </p:cNvPr>
          <p:cNvSpPr txBox="1"/>
          <p:nvPr userDrawn="1"/>
        </p:nvSpPr>
        <p:spPr>
          <a:xfrm>
            <a:off x="2012410" y="4547623"/>
            <a:ext cx="9277583" cy="1446358"/>
          </a:xfrm>
          <a:prstGeom prst="rect">
            <a:avLst/>
          </a:prstGeom>
          <a:noFill/>
        </p:spPr>
        <p:txBody>
          <a:bodyPr wrap="square" rtlCol="0">
            <a:spAutoFit/>
          </a:bodyPr>
          <a:lstStyle/>
          <a:p>
            <a:pPr algn="l"/>
            <a:r>
              <a:rPr lang="en-US" sz="2133" b="1" i="0" u="none" strike="noStrike" kern="1200">
                <a:solidFill>
                  <a:schemeClr val="bg1"/>
                </a:solidFill>
                <a:effectLst/>
                <a:latin typeface="+mn-lt"/>
                <a:ea typeface="+mn-ea"/>
                <a:cs typeface="+mn-cs"/>
              </a:rPr>
              <a:t>Note: </a:t>
            </a:r>
            <a:r>
              <a:rPr lang="en-US" sz="2133" b="0" i="0" u="none" strike="noStrike" kern="1200">
                <a:solidFill>
                  <a:schemeClr val="bg1"/>
                </a:solidFill>
                <a:effectLst/>
                <a:latin typeface="+mn-lt"/>
                <a:ea typeface="+mn-ea"/>
                <a:cs typeface="+mn-cs"/>
              </a:rPr>
              <a:t>To view and access all available template examples and change the title slide background image, click on </a:t>
            </a:r>
            <a:r>
              <a:rPr lang="en-US" sz="2133" b="0" i="1" u="none" strike="noStrike" kern="1200">
                <a:solidFill>
                  <a:schemeClr val="bg1"/>
                </a:solidFill>
                <a:effectLst/>
                <a:latin typeface="+mn-lt"/>
                <a:ea typeface="+mn-ea"/>
                <a:cs typeface="+mn-cs"/>
              </a:rPr>
              <a:t>View &gt; Slide Master</a:t>
            </a:r>
            <a:r>
              <a:rPr lang="en-US" sz="2133" b="0" i="0" u="none" strike="noStrike" kern="1200">
                <a:solidFill>
                  <a:schemeClr val="bg1"/>
                </a:solidFill>
                <a:effectLst/>
                <a:latin typeface="+mn-lt"/>
                <a:ea typeface="+mn-ea"/>
                <a:cs typeface="+mn-cs"/>
              </a:rPr>
              <a:t>. Be sure to close out of the Master slide view when working on slide content by clicking on </a:t>
            </a:r>
            <a:r>
              <a:rPr lang="en-US" sz="2133" b="0" i="1" u="none" strike="noStrike" kern="1200">
                <a:solidFill>
                  <a:schemeClr val="bg1"/>
                </a:solidFill>
                <a:effectLst/>
                <a:latin typeface="+mn-lt"/>
                <a:ea typeface="+mn-ea"/>
                <a:cs typeface="+mn-cs"/>
              </a:rPr>
              <a:t>View &gt; Normal</a:t>
            </a:r>
            <a:r>
              <a:rPr lang="en-US" sz="2133" b="0" i="0" u="none" strike="noStrike" kern="1200">
                <a:solidFill>
                  <a:schemeClr val="bg1"/>
                </a:solidFill>
                <a:effectLst/>
                <a:latin typeface="+mn-lt"/>
                <a:ea typeface="+mn-ea"/>
                <a:cs typeface="+mn-cs"/>
              </a:rPr>
              <a:t>. Full frame photo size is </a:t>
            </a:r>
            <a:r>
              <a:rPr lang="en-US" sz="2400" b="0" i="0" u="none" strike="noStrike" kern="1200">
                <a:solidFill>
                  <a:schemeClr val="bg1"/>
                </a:solidFill>
                <a:effectLst/>
                <a:latin typeface="+mn-lt"/>
                <a:ea typeface="+mn-ea"/>
                <a:cs typeface="+mn-cs"/>
              </a:rPr>
              <a:t>10” x 5.63”</a:t>
            </a:r>
            <a:r>
              <a:rPr lang="en-US" sz="2133" b="0" i="0" u="none" strike="noStrike" kern="1200">
                <a:solidFill>
                  <a:schemeClr val="bg1"/>
                </a:solidFill>
                <a:effectLst/>
                <a:latin typeface="+mn-lt"/>
                <a:ea typeface="+mn-ea"/>
                <a:cs typeface="+mn-cs"/>
              </a:rPr>
              <a:t>or </a:t>
            </a:r>
            <a:r>
              <a:rPr lang="en-US" sz="2400" b="0" i="0" u="none" strike="noStrike" kern="1200">
                <a:solidFill>
                  <a:schemeClr val="bg1"/>
                </a:solidFill>
                <a:effectLst/>
                <a:latin typeface="+mn-lt"/>
                <a:ea typeface="+mn-ea"/>
                <a:cs typeface="+mn-cs"/>
              </a:rPr>
              <a:t>1500 pixels x 844 pixels </a:t>
            </a:r>
            <a:r>
              <a:rPr lang="en-US" sz="2133" b="0" i="0" u="none" strike="noStrike" kern="1200">
                <a:solidFill>
                  <a:schemeClr val="bg1"/>
                </a:solidFill>
                <a:effectLst/>
                <a:latin typeface="+mn-lt"/>
                <a:ea typeface="+mn-ea"/>
                <a:cs typeface="+mn-cs"/>
              </a:rPr>
              <a:t>@ 150 DPI.</a:t>
            </a:r>
            <a:endParaRPr lang="en-US" sz="2133" i="0">
              <a:solidFill>
                <a:schemeClr val="bg1"/>
              </a:solidFill>
            </a:endParaRPr>
          </a:p>
        </p:txBody>
      </p:sp>
      <p:sp>
        <p:nvSpPr>
          <p:cNvPr id="12" name="Oval 11">
            <a:extLst>
              <a:ext uri="{FF2B5EF4-FFF2-40B4-BE49-F238E27FC236}">
                <a16:creationId xmlns:a16="http://schemas.microsoft.com/office/drawing/2014/main" id="{3056F585-18BE-674F-A94A-18D71683402A}"/>
              </a:ext>
            </a:extLst>
          </p:cNvPr>
          <p:cNvSpPr/>
          <p:nvPr userDrawn="1"/>
        </p:nvSpPr>
        <p:spPr>
          <a:xfrm>
            <a:off x="522515" y="4713515"/>
            <a:ext cx="1121228" cy="112122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extBox 12">
            <a:extLst>
              <a:ext uri="{FF2B5EF4-FFF2-40B4-BE49-F238E27FC236}">
                <a16:creationId xmlns:a16="http://schemas.microsoft.com/office/drawing/2014/main" id="{73AEB9E5-6B41-3742-B632-83E2CC8D1741}"/>
              </a:ext>
            </a:extLst>
          </p:cNvPr>
          <p:cNvSpPr txBox="1"/>
          <p:nvPr userDrawn="1"/>
        </p:nvSpPr>
        <p:spPr>
          <a:xfrm>
            <a:off x="661308" y="4402722"/>
            <a:ext cx="800101" cy="1733680"/>
          </a:xfrm>
          <a:prstGeom prst="rect">
            <a:avLst/>
          </a:prstGeom>
          <a:noFill/>
        </p:spPr>
        <p:txBody>
          <a:bodyPr wrap="square" rtlCol="0">
            <a:spAutoFit/>
          </a:bodyPr>
          <a:lstStyle/>
          <a:p>
            <a:pPr algn="ctr"/>
            <a:r>
              <a:rPr lang="en-US" sz="10666" b="1"/>
              <a:t>!</a:t>
            </a:r>
          </a:p>
        </p:txBody>
      </p:sp>
    </p:spTree>
    <p:extLst>
      <p:ext uri="{BB962C8B-B14F-4D97-AF65-F5344CB8AC3E}">
        <p14:creationId xmlns:p14="http://schemas.microsoft.com/office/powerpoint/2010/main" val="113790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userDrawn="1"/>
        </p:nvCxnSpPr>
        <p:spPr>
          <a:xfrm>
            <a:off x="5119810"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5" y="3948646"/>
            <a:ext cx="5763684" cy="1468735"/>
          </a:xfrm>
        </p:spPr>
        <p:txBody>
          <a:bodyPr>
            <a:noAutofit/>
          </a:bodyPr>
          <a:lstStyle>
            <a:lvl1pPr marL="0" indent="0">
              <a:spcBef>
                <a:spcPts val="533"/>
              </a:spcBef>
              <a:buNone/>
              <a:defRPr sz="2400" baseline="0"/>
            </a:lvl1pPr>
            <a:lvl2pPr marL="609570" indent="0">
              <a:buNone/>
              <a:defRPr/>
            </a:lvl2pPr>
            <a:lvl3pPr marL="1219140" indent="0">
              <a:buNone/>
              <a:defRPr/>
            </a:lvl3pPr>
            <a:lvl4pPr marL="1828709" indent="0">
              <a:buNone/>
              <a:defRPr/>
            </a:lvl4pPr>
            <a:lvl5pPr marL="2438278" indent="0">
              <a:buNone/>
              <a:defRPr/>
            </a:lvl5pPr>
          </a:lstStyle>
          <a:p>
            <a:pPr lvl="0"/>
            <a:r>
              <a:rPr lang="en-US"/>
              <a:t>Presenter Name</a:t>
            </a:r>
          </a:p>
          <a:p>
            <a:pPr lvl="0"/>
            <a:r>
              <a:rPr lang="en-US"/>
              <a:t>Venue or Organization</a:t>
            </a:r>
          </a:p>
          <a:p>
            <a:pPr lvl="0"/>
            <a:r>
              <a:rPr lang="en-US"/>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23272" y="2"/>
            <a:ext cx="3109189" cy="1456409"/>
          </a:xfrm>
          <a:prstGeom prst="rect">
            <a:avLst/>
          </a:prstGeom>
        </p:spPr>
      </p:pic>
    </p:spTree>
    <p:extLst>
      <p:ext uri="{BB962C8B-B14F-4D97-AF65-F5344CB8AC3E}">
        <p14:creationId xmlns:p14="http://schemas.microsoft.com/office/powerpoint/2010/main" val="4198065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5CB62F-6397-4488-9838-1347F7BE0BC7}"/>
              </a:ext>
            </a:extLst>
          </p:cNvPr>
          <p:cNvPicPr>
            <a:picLocks noChangeAspect="1"/>
          </p:cNvPicPr>
          <p:nvPr userDrawn="1"/>
        </p:nvPicPr>
        <p:blipFill rotWithShape="1">
          <a:blip r:embed="rId2">
            <a:alphaModFix/>
          </a:blip>
          <a:srcRect b="18402"/>
          <a:stretch/>
        </p:blipFill>
        <p:spPr>
          <a:xfrm>
            <a:off x="0" y="0"/>
            <a:ext cx="12449175" cy="7618691"/>
          </a:xfrm>
          <a:prstGeom prst="rect">
            <a:avLst/>
          </a:prstGeom>
        </p:spPr>
      </p:pic>
      <p:sp>
        <p:nvSpPr>
          <p:cNvPr id="8" name="Text Placeholder 7"/>
          <p:cNvSpPr>
            <a:spLocks noGrp="1"/>
          </p:cNvSpPr>
          <p:nvPr>
            <p:ph type="body" sz="quarter" idx="10" hasCustomPrompt="1"/>
          </p:nvPr>
        </p:nvSpPr>
        <p:spPr>
          <a:xfrm>
            <a:off x="4982633" y="2006436"/>
            <a:ext cx="7191331" cy="1460688"/>
          </a:xfrm>
          <a:solidFill>
            <a:schemeClr val="accent1">
              <a:alpha val="75000"/>
            </a:schemeClr>
          </a:solidFill>
        </p:spPr>
        <p:txBody>
          <a:bodyPr lIns="182880" tIns="137160" rIns="182880" bIns="137160" anchor="ctr" anchorCtr="0">
            <a:noAutofit/>
          </a:bodyPr>
          <a:lstStyle>
            <a:lvl1pPr marL="0" indent="0">
              <a:lnSpc>
                <a:spcPts val="3733"/>
              </a:lnSpc>
              <a:buNone/>
              <a:defRPr sz="4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4982635" y="3659718"/>
            <a:ext cx="5763684" cy="1468735"/>
          </a:xfrm>
          <a:solidFill>
            <a:schemeClr val="accent1">
              <a:alpha val="75000"/>
            </a:schemeClr>
          </a:solidFill>
        </p:spPr>
        <p:txBody>
          <a:bodyPr lIns="182880" tIns="137160" rIns="182880" bIns="137160" anchor="ctr" anchorCtr="0">
            <a:noAutofit/>
          </a:bodyPr>
          <a:lstStyle>
            <a:lvl1pPr marL="0" indent="0">
              <a:lnSpc>
                <a:spcPts val="2347"/>
              </a:lnSpc>
              <a:spcBef>
                <a:spcPts val="533"/>
              </a:spcBef>
              <a:buNone/>
              <a:defRPr sz="2400" baseline="0">
                <a:solidFill>
                  <a:schemeClr val="bg1"/>
                </a:solidFill>
              </a:defRPr>
            </a:lvl1pPr>
            <a:lvl2pPr marL="609570" indent="0">
              <a:buNone/>
              <a:defRPr/>
            </a:lvl2pPr>
            <a:lvl3pPr marL="1219140" indent="0">
              <a:buNone/>
              <a:defRPr/>
            </a:lvl3pPr>
            <a:lvl4pPr marL="1828709" indent="0">
              <a:buNone/>
              <a:defRPr/>
            </a:lvl4pPr>
            <a:lvl5pPr marL="2438278" indent="0">
              <a:buNone/>
              <a:defRPr/>
            </a:lvl5pPr>
          </a:lstStyle>
          <a:p>
            <a:pPr lvl="0"/>
            <a:r>
              <a:rPr lang="en-US"/>
              <a:t>Presenter Name</a:t>
            </a:r>
          </a:p>
          <a:p>
            <a:pPr lvl="0"/>
            <a:r>
              <a:rPr lang="en-US"/>
              <a:t>Venue or Organization</a:t>
            </a:r>
          </a:p>
          <a:p>
            <a:pPr lvl="0"/>
            <a:r>
              <a:rPr lang="en-US"/>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3272" y="2"/>
            <a:ext cx="3109189" cy="1456409"/>
          </a:xfrm>
          <a:prstGeom prst="rect">
            <a:avLst/>
          </a:prstGeom>
        </p:spPr>
      </p:pic>
    </p:spTree>
    <p:extLst>
      <p:ext uri="{BB962C8B-B14F-4D97-AF65-F5344CB8AC3E}">
        <p14:creationId xmlns:p14="http://schemas.microsoft.com/office/powerpoint/2010/main" val="142376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65" y="0"/>
            <a:ext cx="12192000" cy="6858000"/>
          </a:xfrm>
          <a:prstGeom prst="rect">
            <a:avLst/>
          </a:prstGeom>
        </p:spPr>
      </p:pic>
      <p:sp>
        <p:nvSpPr>
          <p:cNvPr id="8" name="Text Placeholder 7"/>
          <p:cNvSpPr>
            <a:spLocks noGrp="1"/>
          </p:cNvSpPr>
          <p:nvPr>
            <p:ph type="body" sz="quarter" idx="10" hasCustomPrompt="1"/>
          </p:nvPr>
        </p:nvSpPr>
        <p:spPr>
          <a:xfrm>
            <a:off x="4982633" y="2006436"/>
            <a:ext cx="7191331" cy="1460688"/>
          </a:xfrm>
          <a:solidFill>
            <a:schemeClr val="accent1">
              <a:alpha val="75000"/>
            </a:schemeClr>
          </a:solidFill>
        </p:spPr>
        <p:txBody>
          <a:bodyPr lIns="182880" tIns="137160" rIns="182880" bIns="137160" anchor="ctr" anchorCtr="0">
            <a:noAutofit/>
          </a:bodyPr>
          <a:lstStyle>
            <a:lvl1pPr marL="0" indent="0">
              <a:lnSpc>
                <a:spcPts val="3733"/>
              </a:lnSpc>
              <a:buNone/>
              <a:defRPr sz="4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4982635" y="3659718"/>
            <a:ext cx="5763684" cy="1468735"/>
          </a:xfrm>
          <a:solidFill>
            <a:schemeClr val="accent1">
              <a:alpha val="75000"/>
            </a:schemeClr>
          </a:solidFill>
        </p:spPr>
        <p:txBody>
          <a:bodyPr lIns="182880" tIns="137160" rIns="182880" bIns="137160" anchor="ctr" anchorCtr="0">
            <a:noAutofit/>
          </a:bodyPr>
          <a:lstStyle>
            <a:lvl1pPr marL="0" indent="0">
              <a:lnSpc>
                <a:spcPts val="2347"/>
              </a:lnSpc>
              <a:spcBef>
                <a:spcPts val="533"/>
              </a:spcBef>
              <a:buNone/>
              <a:defRPr sz="2400" baseline="0">
                <a:solidFill>
                  <a:schemeClr val="bg1"/>
                </a:solidFill>
              </a:defRPr>
            </a:lvl1pPr>
            <a:lvl2pPr marL="609570" indent="0">
              <a:buNone/>
              <a:defRPr/>
            </a:lvl2pPr>
            <a:lvl3pPr marL="1219140" indent="0">
              <a:buNone/>
              <a:defRPr/>
            </a:lvl3pPr>
            <a:lvl4pPr marL="1828709" indent="0">
              <a:buNone/>
              <a:defRPr/>
            </a:lvl4pPr>
            <a:lvl5pPr marL="2438278" indent="0">
              <a:buNone/>
              <a:defRPr/>
            </a:lvl5pPr>
          </a:lstStyle>
          <a:p>
            <a:pPr lvl="0"/>
            <a:r>
              <a:rPr lang="en-US"/>
              <a:t>Presenter Name</a:t>
            </a:r>
          </a:p>
          <a:p>
            <a:pPr lvl="0"/>
            <a:r>
              <a:rPr lang="en-US"/>
              <a:t>Venue or Organization</a:t>
            </a:r>
          </a:p>
          <a:p>
            <a:pPr lvl="0"/>
            <a:r>
              <a:rPr lang="en-US"/>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3272" y="2"/>
            <a:ext cx="3109189" cy="1456409"/>
          </a:xfrm>
          <a:prstGeom prst="rect">
            <a:avLst/>
          </a:prstGeom>
        </p:spPr>
      </p:pic>
    </p:spTree>
    <p:extLst>
      <p:ext uri="{BB962C8B-B14F-4D97-AF65-F5344CB8AC3E}">
        <p14:creationId xmlns:p14="http://schemas.microsoft.com/office/powerpoint/2010/main" val="466008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 Blue Background">
    <p:spTree>
      <p:nvGrpSpPr>
        <p:cNvPr id="1" name=""/>
        <p:cNvGrpSpPr/>
        <p:nvPr/>
      </p:nvGrpSpPr>
      <p:grpSpPr>
        <a:xfrm>
          <a:off x="0" y="0"/>
          <a:ext cx="0" cy="0"/>
          <a:chOff x="0" y="0"/>
          <a:chExt cx="0" cy="0"/>
        </a:xfrm>
      </p:grpSpPr>
      <p:pic>
        <p:nvPicPr>
          <p:cNvPr id="6" name="Picture 5" descr="iStock-505476426_FlareFree.jpg">
            <a:extLst>
              <a:ext uri="{FF2B5EF4-FFF2-40B4-BE49-F238E27FC236}">
                <a16:creationId xmlns:a16="http://schemas.microsoft.com/office/drawing/2014/main" id="{312AD4B6-5589-B742-BDDC-8DE22CCB220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68160"/>
          </a:xfrm>
          <a:prstGeom prst="rect">
            <a:avLst/>
          </a:prstGeom>
        </p:spPr>
      </p:pic>
      <p:sp>
        <p:nvSpPr>
          <p:cNvPr id="8" name="Text Placeholder 7"/>
          <p:cNvSpPr>
            <a:spLocks noGrp="1"/>
          </p:cNvSpPr>
          <p:nvPr>
            <p:ph type="body" sz="quarter" idx="10" hasCustomPrompt="1"/>
          </p:nvPr>
        </p:nvSpPr>
        <p:spPr>
          <a:xfrm>
            <a:off x="4982633" y="2006436"/>
            <a:ext cx="7191331" cy="1460688"/>
          </a:xfrm>
          <a:solidFill>
            <a:schemeClr val="accent1">
              <a:alpha val="75000"/>
            </a:schemeClr>
          </a:solidFill>
        </p:spPr>
        <p:txBody>
          <a:bodyPr lIns="182880" tIns="137160" rIns="182880" bIns="137160" anchor="ctr" anchorCtr="0">
            <a:noAutofit/>
          </a:bodyPr>
          <a:lstStyle>
            <a:lvl1pPr marL="0" indent="0">
              <a:lnSpc>
                <a:spcPts val="3733"/>
              </a:lnSpc>
              <a:buNone/>
              <a:defRPr sz="4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4982635" y="3659718"/>
            <a:ext cx="5763684" cy="1468735"/>
          </a:xfrm>
          <a:solidFill>
            <a:schemeClr val="accent1">
              <a:alpha val="75000"/>
            </a:schemeClr>
          </a:solidFill>
        </p:spPr>
        <p:txBody>
          <a:bodyPr lIns="182880" tIns="137160" rIns="182880" bIns="137160" anchor="ctr" anchorCtr="0">
            <a:noAutofit/>
          </a:bodyPr>
          <a:lstStyle>
            <a:lvl1pPr marL="0" indent="0">
              <a:lnSpc>
                <a:spcPts val="2347"/>
              </a:lnSpc>
              <a:spcBef>
                <a:spcPts val="533"/>
              </a:spcBef>
              <a:buNone/>
              <a:defRPr sz="2400" baseline="0">
                <a:solidFill>
                  <a:schemeClr val="bg1"/>
                </a:solidFill>
              </a:defRPr>
            </a:lvl1pPr>
            <a:lvl2pPr marL="609570" indent="0">
              <a:buNone/>
              <a:defRPr/>
            </a:lvl2pPr>
            <a:lvl3pPr marL="1219140" indent="0">
              <a:buNone/>
              <a:defRPr/>
            </a:lvl3pPr>
            <a:lvl4pPr marL="1828709" indent="0">
              <a:buNone/>
              <a:defRPr/>
            </a:lvl4pPr>
            <a:lvl5pPr marL="2438278" indent="0">
              <a:buNone/>
              <a:defRPr/>
            </a:lvl5pPr>
          </a:lstStyle>
          <a:p>
            <a:pPr lvl="0"/>
            <a:r>
              <a:rPr lang="en-US"/>
              <a:t>Presenter Name</a:t>
            </a:r>
          </a:p>
          <a:p>
            <a:pPr lvl="0"/>
            <a:r>
              <a:rPr lang="en-US"/>
              <a:t>Venue or Organization</a:t>
            </a:r>
          </a:p>
          <a:p>
            <a:pPr lvl="0"/>
            <a:r>
              <a:rPr lang="en-US"/>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3272" y="2"/>
            <a:ext cx="3109189" cy="1456409"/>
          </a:xfrm>
          <a:prstGeom prst="rect">
            <a:avLst/>
          </a:prstGeom>
        </p:spPr>
      </p:pic>
    </p:spTree>
    <p:extLst>
      <p:ext uri="{BB962C8B-B14F-4D97-AF65-F5344CB8AC3E}">
        <p14:creationId xmlns:p14="http://schemas.microsoft.com/office/powerpoint/2010/main" val="3516105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2" y="1828802"/>
            <a:ext cx="10826751" cy="45000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079240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2"/>
            <a:ext cx="7915124" cy="1209524"/>
          </a:xfrm>
        </p:spPr>
        <p:txBody>
          <a:bodyPr/>
          <a:lstStyle/>
          <a:p>
            <a:r>
              <a:rPr lang="en-US"/>
              <a:t>Simple Slide</a:t>
            </a:r>
          </a:p>
        </p:txBody>
      </p:sp>
      <p:sp>
        <p:nvSpPr>
          <p:cNvPr id="9" name="Text Placeholder 8"/>
          <p:cNvSpPr>
            <a:spLocks noGrp="1"/>
          </p:cNvSpPr>
          <p:nvPr>
            <p:ph type="body" sz="quarter" idx="10"/>
          </p:nvPr>
        </p:nvSpPr>
        <p:spPr>
          <a:xfrm>
            <a:off x="609602" y="1499811"/>
            <a:ext cx="10826751" cy="4829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562098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1035352"/>
          </a:xfrm>
        </p:spPr>
        <p:txBody>
          <a:bodyPr/>
          <a:lstStyle/>
          <a:p>
            <a:r>
              <a:rPr lang="en-US"/>
              <a:t>Simple Slide</a:t>
            </a:r>
          </a:p>
        </p:txBody>
      </p:sp>
      <p:sp>
        <p:nvSpPr>
          <p:cNvPr id="5" name="TextBox 4"/>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98914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274C-8F31-41BA-2631-5EE34B583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2FD97-ACF9-3D3B-73B6-1E4849C5F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5EAAE-5689-1B94-5A5B-C0B6DC170EEB}"/>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5" name="Footer Placeholder 4">
            <a:extLst>
              <a:ext uri="{FF2B5EF4-FFF2-40B4-BE49-F238E27FC236}">
                <a16:creationId xmlns:a16="http://schemas.microsoft.com/office/drawing/2014/main" id="{A3DE2FD4-AFC6-9ED2-D3EF-006D6B8B3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8E8C0-7537-F476-D877-E23569E047AD}"/>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3248799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2"/>
            <a:ext cx="7915124" cy="1209524"/>
          </a:xfrm>
        </p:spPr>
        <p:txBody>
          <a:bodyPr/>
          <a:lstStyle/>
          <a:p>
            <a:r>
              <a:rPr lang="en-US"/>
              <a:t>Simple Slide + Image</a:t>
            </a:r>
          </a:p>
        </p:txBody>
      </p:sp>
      <p:sp>
        <p:nvSpPr>
          <p:cNvPr id="9" name="Text Placeholder 8"/>
          <p:cNvSpPr>
            <a:spLocks noGrp="1"/>
          </p:cNvSpPr>
          <p:nvPr>
            <p:ph type="body" sz="quarter" idx="10" hasCustomPrompt="1"/>
          </p:nvPr>
        </p:nvSpPr>
        <p:spPr>
          <a:xfrm>
            <a:off x="609602" y="1499811"/>
            <a:ext cx="6857999" cy="4829025"/>
          </a:xfrm>
        </p:spPr>
        <p:txBody>
          <a:bodyPr/>
          <a:lstStyle>
            <a:lvl1pPr marL="0" indent="0">
              <a:buNone/>
              <a:defRPr b="1"/>
            </a:lvl1pPr>
            <a:lvl2pPr>
              <a:defRPr sz="2667"/>
            </a:lvl2pPr>
          </a:lstStyle>
          <a:p>
            <a:pPr lvl="0"/>
            <a:r>
              <a:rPr lang="en-US"/>
              <a:t>Header text</a:t>
            </a:r>
          </a:p>
          <a:p>
            <a:pPr lvl="1"/>
            <a:r>
              <a:rPr lang="en-US"/>
              <a:t>Bullet point 1</a:t>
            </a:r>
          </a:p>
          <a:p>
            <a:pPr lvl="1"/>
            <a:r>
              <a:rPr lang="en-US"/>
              <a:t>Bullet point 2</a:t>
            </a:r>
          </a:p>
          <a:p>
            <a:pPr lvl="1"/>
            <a:r>
              <a:rPr lang="en-US"/>
              <a:t>Bullet point 3</a:t>
            </a:r>
            <a:br>
              <a:rPr lang="en-US"/>
            </a:br>
            <a:endParaRPr lang="en-US"/>
          </a:p>
          <a:p>
            <a:pPr lvl="0"/>
            <a:r>
              <a:rPr lang="en-US"/>
              <a:t>Header text</a:t>
            </a:r>
          </a:p>
          <a:p>
            <a:pPr lvl="1"/>
            <a:r>
              <a:rPr lang="en-US"/>
              <a:t>Bullet point 1</a:t>
            </a:r>
          </a:p>
          <a:p>
            <a:pPr lvl="1"/>
            <a:r>
              <a:rPr lang="en-US"/>
              <a:t>Bullet point 2</a:t>
            </a:r>
          </a:p>
          <a:p>
            <a:pPr lvl="1"/>
            <a:r>
              <a:rPr lang="en-US"/>
              <a:t>Bullet point 3</a:t>
            </a:r>
          </a:p>
        </p:txBody>
      </p:sp>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7936523" y="1500717"/>
            <a:ext cx="3645876" cy="4828117"/>
          </a:xfrm>
          <a:solidFill>
            <a:schemeClr val="bg1">
              <a:lumMod val="85000"/>
            </a:schemeClr>
          </a:solidFill>
        </p:spPr>
        <p:txBody>
          <a:bodyPr>
            <a:normAutofit/>
          </a:bodyPr>
          <a:lstStyle>
            <a:lvl1pPr marL="0" indent="0">
              <a:buNone/>
              <a:defRPr sz="2133"/>
            </a:lvl1pPr>
          </a:lstStyle>
          <a:p>
            <a:r>
              <a:rPr lang="en-US"/>
              <a:t>Insert image here</a:t>
            </a:r>
          </a:p>
        </p:txBody>
      </p:sp>
    </p:spTree>
    <p:extLst>
      <p:ext uri="{BB962C8B-B14F-4D97-AF65-F5344CB8AC3E}">
        <p14:creationId xmlns:p14="http://schemas.microsoft.com/office/powerpoint/2010/main" val="3070809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imple Slide - Text 2">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526795"/>
            <a:ext cx="5486400" cy="2902207"/>
          </a:xfrm>
        </p:spPr>
        <p:txBody>
          <a:bodyPr>
            <a:normAutofit/>
          </a:bodyPr>
          <a:lstStyle>
            <a:lvl1pPr marL="0" indent="0">
              <a:buNone/>
              <a:defRPr sz="2667" b="0"/>
            </a:lvl1pPr>
            <a:lvl2pPr marL="609570" indent="0">
              <a:buNone/>
              <a:defRPr/>
            </a:lvl2pPr>
          </a:lstStyle>
          <a:p>
            <a:pPr lvl="0"/>
            <a:r>
              <a:rPr lang="en-US"/>
              <a:t>Summary or description text about the slide, images, charts, data go here.</a:t>
            </a:r>
          </a:p>
        </p:txBody>
      </p:sp>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609600" y="3727939"/>
            <a:ext cx="3535680" cy="2600896"/>
          </a:xfrm>
          <a:solidFill>
            <a:schemeClr val="bg1">
              <a:lumMod val="85000"/>
            </a:schemeClr>
          </a:solidFill>
        </p:spPr>
        <p:txBody>
          <a:bodyPr>
            <a:normAutofit/>
          </a:bodyPr>
          <a:lstStyle>
            <a:lvl1pPr marL="0" indent="0">
              <a:buNone/>
              <a:defRPr sz="2133"/>
            </a:lvl1pPr>
          </a:lstStyle>
          <a:p>
            <a:r>
              <a:rPr lang="en-US"/>
              <a:t>Insert image here</a:t>
            </a:r>
          </a:p>
        </p:txBody>
      </p:sp>
      <p:sp>
        <p:nvSpPr>
          <p:cNvPr id="6" name="Picture Placeholder 4">
            <a:extLst>
              <a:ext uri="{FF2B5EF4-FFF2-40B4-BE49-F238E27FC236}">
                <a16:creationId xmlns:a16="http://schemas.microsoft.com/office/drawing/2014/main" id="{4F619479-75AC-A745-A352-0D743D62E3EA}"/>
              </a:ext>
            </a:extLst>
          </p:cNvPr>
          <p:cNvSpPr>
            <a:spLocks noGrp="1"/>
          </p:cNvSpPr>
          <p:nvPr>
            <p:ph type="pic" sz="quarter" idx="12" hasCustomPrompt="1"/>
          </p:nvPr>
        </p:nvSpPr>
        <p:spPr>
          <a:xfrm>
            <a:off x="4328160" y="3727939"/>
            <a:ext cx="3535680" cy="2600896"/>
          </a:xfrm>
          <a:solidFill>
            <a:schemeClr val="bg1">
              <a:lumMod val="85000"/>
            </a:schemeClr>
          </a:solidFill>
        </p:spPr>
        <p:txBody>
          <a:bodyPr>
            <a:normAutofit/>
          </a:bodyPr>
          <a:lstStyle>
            <a:lvl1pPr marL="0" indent="0">
              <a:buNone/>
              <a:defRPr sz="2133"/>
            </a:lvl1pPr>
          </a:lstStyle>
          <a:p>
            <a:r>
              <a:rPr lang="en-US"/>
              <a:t>Insert image here</a:t>
            </a:r>
          </a:p>
        </p:txBody>
      </p:sp>
      <p:sp>
        <p:nvSpPr>
          <p:cNvPr id="7" name="Picture Placeholder 4">
            <a:extLst>
              <a:ext uri="{FF2B5EF4-FFF2-40B4-BE49-F238E27FC236}">
                <a16:creationId xmlns:a16="http://schemas.microsoft.com/office/drawing/2014/main" id="{FEC72F80-AAAF-2747-9B70-3072CB21FAAD}"/>
              </a:ext>
            </a:extLst>
          </p:cNvPr>
          <p:cNvSpPr>
            <a:spLocks noGrp="1"/>
          </p:cNvSpPr>
          <p:nvPr>
            <p:ph type="pic" sz="quarter" idx="13" hasCustomPrompt="1"/>
          </p:nvPr>
        </p:nvSpPr>
        <p:spPr>
          <a:xfrm>
            <a:off x="8046720" y="3727939"/>
            <a:ext cx="3535680" cy="2600896"/>
          </a:xfrm>
          <a:solidFill>
            <a:schemeClr val="bg1">
              <a:lumMod val="85000"/>
            </a:schemeClr>
          </a:solidFill>
        </p:spPr>
        <p:txBody>
          <a:bodyPr>
            <a:normAutofit/>
          </a:bodyPr>
          <a:lstStyle>
            <a:lvl1pPr marL="0" indent="0">
              <a:buNone/>
              <a:defRPr sz="2133"/>
            </a:lvl1pPr>
          </a:lstStyle>
          <a:p>
            <a:r>
              <a:rPr lang="en-US"/>
              <a:t>Insert image here</a:t>
            </a:r>
          </a:p>
        </p:txBody>
      </p:sp>
      <p:sp>
        <p:nvSpPr>
          <p:cNvPr id="8" name="Chart Placeholder 6">
            <a:extLst>
              <a:ext uri="{FF2B5EF4-FFF2-40B4-BE49-F238E27FC236}">
                <a16:creationId xmlns:a16="http://schemas.microsoft.com/office/drawing/2014/main" id="{EEADAD7D-0DCA-B946-BD57-8AFA7A8BDDF7}"/>
              </a:ext>
            </a:extLst>
          </p:cNvPr>
          <p:cNvSpPr>
            <a:spLocks noGrp="1"/>
          </p:cNvSpPr>
          <p:nvPr>
            <p:ph type="chart" sz="quarter" idx="14" hasCustomPrompt="1"/>
          </p:nvPr>
        </p:nvSpPr>
        <p:spPr>
          <a:xfrm>
            <a:off x="6353909" y="526795"/>
            <a:ext cx="5228491" cy="2902207"/>
          </a:xfrm>
          <a:prstGeom prst="rect">
            <a:avLst/>
          </a:prstGeom>
          <a:solidFill>
            <a:schemeClr val="bg1">
              <a:lumMod val="95000"/>
            </a:schemeClr>
          </a:solidFill>
        </p:spPr>
        <p:txBody>
          <a:bodyPr vert="horz"/>
          <a:lstStyle>
            <a:lvl1pPr marL="0" indent="0">
              <a:buNone/>
              <a:defRPr sz="1600"/>
            </a:lvl1pPr>
          </a:lstStyle>
          <a:p>
            <a:r>
              <a:rPr lang="en-US"/>
              <a:t>Insert Chart</a:t>
            </a:r>
          </a:p>
        </p:txBody>
      </p:sp>
    </p:spTree>
    <p:extLst>
      <p:ext uri="{BB962C8B-B14F-4D97-AF65-F5344CB8AC3E}">
        <p14:creationId xmlns:p14="http://schemas.microsoft.com/office/powerpoint/2010/main" val="3795693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2" y="2864763"/>
            <a:ext cx="10826751" cy="715429"/>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983801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2"/>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50" y="1849599"/>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37" name="Straight Connector 36"/>
          <p:cNvCxnSpPr/>
          <p:nvPr userDrawn="1"/>
        </p:nvCxnSpPr>
        <p:spPr>
          <a:xfrm>
            <a:off x="1311550"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50" y="2488711"/>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0" name="Straight Connector 39"/>
          <p:cNvCxnSpPr/>
          <p:nvPr userDrawn="1"/>
        </p:nvCxnSpPr>
        <p:spPr>
          <a:xfrm>
            <a:off x="1311550"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50" y="313478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4" name="Straight Connector 43"/>
          <p:cNvCxnSpPr/>
          <p:nvPr userDrawn="1"/>
        </p:nvCxnSpPr>
        <p:spPr>
          <a:xfrm>
            <a:off x="1311550"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50"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1" name="Straight Connector 50"/>
          <p:cNvCxnSpPr/>
          <p:nvPr userDrawn="1"/>
        </p:nvCxnSpPr>
        <p:spPr>
          <a:xfrm>
            <a:off x="1311550"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50" y="4437911"/>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4" name="Straight Connector 53"/>
          <p:cNvCxnSpPr/>
          <p:nvPr userDrawn="1"/>
        </p:nvCxnSpPr>
        <p:spPr>
          <a:xfrm>
            <a:off x="1311550"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50" y="5085323"/>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7" name="Straight Connector 56"/>
          <p:cNvCxnSpPr/>
          <p:nvPr userDrawn="1"/>
        </p:nvCxnSpPr>
        <p:spPr>
          <a:xfrm>
            <a:off x="1311550"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50"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60" name="Straight Connector 59"/>
          <p:cNvCxnSpPr/>
          <p:nvPr userDrawn="1"/>
        </p:nvCxnSpPr>
        <p:spPr>
          <a:xfrm>
            <a:off x="1311550"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624419" y="1854283"/>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624419" y="2491847"/>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624419" y="312940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624419" y="376697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624419" y="4426907"/>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624419" y="507565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624419" y="5713219"/>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7</a:t>
            </a:r>
          </a:p>
        </p:txBody>
      </p:sp>
    </p:spTree>
    <p:extLst>
      <p:ext uri="{BB962C8B-B14F-4D97-AF65-F5344CB8AC3E}">
        <p14:creationId xmlns:p14="http://schemas.microsoft.com/office/powerpoint/2010/main" val="3791725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2"/>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50" y="1849599"/>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37" name="Straight Connector 36"/>
          <p:cNvCxnSpPr/>
          <p:nvPr userDrawn="1"/>
        </p:nvCxnSpPr>
        <p:spPr>
          <a:xfrm>
            <a:off x="1311550"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50" y="24887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0" name="Straight Connector 39"/>
          <p:cNvCxnSpPr/>
          <p:nvPr userDrawn="1"/>
        </p:nvCxnSpPr>
        <p:spPr>
          <a:xfrm>
            <a:off x="1311550"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50" y="313478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4" name="Straight Connector 43"/>
          <p:cNvCxnSpPr/>
          <p:nvPr userDrawn="1"/>
        </p:nvCxnSpPr>
        <p:spPr>
          <a:xfrm>
            <a:off x="1311550"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50"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1" name="Straight Connector 50"/>
          <p:cNvCxnSpPr/>
          <p:nvPr userDrawn="1"/>
        </p:nvCxnSpPr>
        <p:spPr>
          <a:xfrm>
            <a:off x="1311550"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50" y="44379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4" name="Straight Connector 53"/>
          <p:cNvCxnSpPr/>
          <p:nvPr userDrawn="1"/>
        </p:nvCxnSpPr>
        <p:spPr>
          <a:xfrm>
            <a:off x="1311550"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50" y="5085323"/>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7" name="Straight Connector 56"/>
          <p:cNvCxnSpPr/>
          <p:nvPr userDrawn="1"/>
        </p:nvCxnSpPr>
        <p:spPr>
          <a:xfrm>
            <a:off x="1311550"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50"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60" name="Straight Connector 59"/>
          <p:cNvCxnSpPr/>
          <p:nvPr userDrawn="1"/>
        </p:nvCxnSpPr>
        <p:spPr>
          <a:xfrm>
            <a:off x="1311550"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624419" y="1854283"/>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624419" y="249184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624419"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624419"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624419" y="442690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624419" y="507565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624419" y="5713219"/>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7</a:t>
            </a:r>
          </a:p>
        </p:txBody>
      </p:sp>
    </p:spTree>
    <p:extLst>
      <p:ext uri="{BB962C8B-B14F-4D97-AF65-F5344CB8AC3E}">
        <p14:creationId xmlns:p14="http://schemas.microsoft.com/office/powerpoint/2010/main" val="3373182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2"/>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50" y="1849599"/>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37" name="Straight Connector 36"/>
          <p:cNvCxnSpPr/>
          <p:nvPr userDrawn="1"/>
        </p:nvCxnSpPr>
        <p:spPr>
          <a:xfrm>
            <a:off x="1311550"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50" y="2488711"/>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0" name="Straight Connector 39"/>
          <p:cNvCxnSpPr/>
          <p:nvPr userDrawn="1"/>
        </p:nvCxnSpPr>
        <p:spPr>
          <a:xfrm>
            <a:off x="1311550"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50" y="313478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4" name="Straight Connector 43"/>
          <p:cNvCxnSpPr/>
          <p:nvPr userDrawn="1"/>
        </p:nvCxnSpPr>
        <p:spPr>
          <a:xfrm>
            <a:off x="1311550"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50"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1" name="Straight Connector 50"/>
          <p:cNvCxnSpPr/>
          <p:nvPr userDrawn="1"/>
        </p:nvCxnSpPr>
        <p:spPr>
          <a:xfrm>
            <a:off x="1311550"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50" y="44379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4" name="Straight Connector 53"/>
          <p:cNvCxnSpPr/>
          <p:nvPr userDrawn="1"/>
        </p:nvCxnSpPr>
        <p:spPr>
          <a:xfrm>
            <a:off x="1311550"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50" y="5085323"/>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7" name="Straight Connector 56"/>
          <p:cNvCxnSpPr/>
          <p:nvPr userDrawn="1"/>
        </p:nvCxnSpPr>
        <p:spPr>
          <a:xfrm>
            <a:off x="1311550"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50"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60" name="Straight Connector 59"/>
          <p:cNvCxnSpPr/>
          <p:nvPr userDrawn="1"/>
        </p:nvCxnSpPr>
        <p:spPr>
          <a:xfrm>
            <a:off x="1311550"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624419" y="1854283"/>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624419" y="2491847"/>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624419"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624419"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624419" y="442690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624419" y="507565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624419" y="5713219"/>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7</a:t>
            </a:r>
          </a:p>
        </p:txBody>
      </p:sp>
    </p:spTree>
    <p:extLst>
      <p:ext uri="{BB962C8B-B14F-4D97-AF65-F5344CB8AC3E}">
        <p14:creationId xmlns:p14="http://schemas.microsoft.com/office/powerpoint/2010/main" val="37647748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2"/>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50" y="1849599"/>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37" name="Straight Connector 36"/>
          <p:cNvCxnSpPr/>
          <p:nvPr userDrawn="1"/>
        </p:nvCxnSpPr>
        <p:spPr>
          <a:xfrm>
            <a:off x="1311550"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50" y="24887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0" name="Straight Connector 39"/>
          <p:cNvCxnSpPr/>
          <p:nvPr userDrawn="1"/>
        </p:nvCxnSpPr>
        <p:spPr>
          <a:xfrm>
            <a:off x="1311550"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50" y="313478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4" name="Straight Connector 43"/>
          <p:cNvCxnSpPr/>
          <p:nvPr userDrawn="1"/>
        </p:nvCxnSpPr>
        <p:spPr>
          <a:xfrm>
            <a:off x="1311550"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50"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1" name="Straight Connector 50"/>
          <p:cNvCxnSpPr/>
          <p:nvPr userDrawn="1"/>
        </p:nvCxnSpPr>
        <p:spPr>
          <a:xfrm>
            <a:off x="1311550"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50" y="44379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4" name="Straight Connector 53"/>
          <p:cNvCxnSpPr/>
          <p:nvPr userDrawn="1"/>
        </p:nvCxnSpPr>
        <p:spPr>
          <a:xfrm>
            <a:off x="1311550"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50" y="5085323"/>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7" name="Straight Connector 56"/>
          <p:cNvCxnSpPr/>
          <p:nvPr userDrawn="1"/>
        </p:nvCxnSpPr>
        <p:spPr>
          <a:xfrm>
            <a:off x="1311550"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50"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60" name="Straight Connector 59"/>
          <p:cNvCxnSpPr/>
          <p:nvPr userDrawn="1"/>
        </p:nvCxnSpPr>
        <p:spPr>
          <a:xfrm>
            <a:off x="1311550"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624419" y="1854283"/>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624419" y="249184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624419" y="312940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624419"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624419" y="442690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624419" y="507565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624419" y="5713219"/>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7</a:t>
            </a:r>
          </a:p>
        </p:txBody>
      </p:sp>
    </p:spTree>
    <p:extLst>
      <p:ext uri="{BB962C8B-B14F-4D97-AF65-F5344CB8AC3E}">
        <p14:creationId xmlns:p14="http://schemas.microsoft.com/office/powerpoint/2010/main" val="20982874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2"/>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50" y="1849599"/>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37" name="Straight Connector 36"/>
          <p:cNvCxnSpPr/>
          <p:nvPr userDrawn="1"/>
        </p:nvCxnSpPr>
        <p:spPr>
          <a:xfrm>
            <a:off x="1311550"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50" y="24887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0" name="Straight Connector 39"/>
          <p:cNvCxnSpPr/>
          <p:nvPr userDrawn="1"/>
        </p:nvCxnSpPr>
        <p:spPr>
          <a:xfrm>
            <a:off x="1311550"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50" y="313478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4" name="Straight Connector 43"/>
          <p:cNvCxnSpPr/>
          <p:nvPr userDrawn="1"/>
        </p:nvCxnSpPr>
        <p:spPr>
          <a:xfrm>
            <a:off x="1311550"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50"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1" name="Straight Connector 50"/>
          <p:cNvCxnSpPr/>
          <p:nvPr userDrawn="1"/>
        </p:nvCxnSpPr>
        <p:spPr>
          <a:xfrm>
            <a:off x="1311550"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50" y="44379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4" name="Straight Connector 53"/>
          <p:cNvCxnSpPr/>
          <p:nvPr userDrawn="1"/>
        </p:nvCxnSpPr>
        <p:spPr>
          <a:xfrm>
            <a:off x="1311550"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50" y="5085323"/>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7" name="Straight Connector 56"/>
          <p:cNvCxnSpPr/>
          <p:nvPr userDrawn="1"/>
        </p:nvCxnSpPr>
        <p:spPr>
          <a:xfrm>
            <a:off x="1311550"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50"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60" name="Straight Connector 59"/>
          <p:cNvCxnSpPr/>
          <p:nvPr userDrawn="1"/>
        </p:nvCxnSpPr>
        <p:spPr>
          <a:xfrm>
            <a:off x="1311550"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624419" y="1854283"/>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624419" y="249184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624419"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624419" y="376697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624419" y="442690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624419" y="507565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624419" y="5713219"/>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7</a:t>
            </a:r>
          </a:p>
        </p:txBody>
      </p:sp>
    </p:spTree>
    <p:extLst>
      <p:ext uri="{BB962C8B-B14F-4D97-AF65-F5344CB8AC3E}">
        <p14:creationId xmlns:p14="http://schemas.microsoft.com/office/powerpoint/2010/main" val="2880939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2"/>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50" y="1849599"/>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37" name="Straight Connector 36"/>
          <p:cNvCxnSpPr/>
          <p:nvPr userDrawn="1"/>
        </p:nvCxnSpPr>
        <p:spPr>
          <a:xfrm>
            <a:off x="1311550"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50" y="24887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0" name="Straight Connector 39"/>
          <p:cNvCxnSpPr/>
          <p:nvPr userDrawn="1"/>
        </p:nvCxnSpPr>
        <p:spPr>
          <a:xfrm>
            <a:off x="1311550"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50" y="313478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4" name="Straight Connector 43"/>
          <p:cNvCxnSpPr/>
          <p:nvPr userDrawn="1"/>
        </p:nvCxnSpPr>
        <p:spPr>
          <a:xfrm>
            <a:off x="1311550"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50"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1" name="Straight Connector 50"/>
          <p:cNvCxnSpPr/>
          <p:nvPr userDrawn="1"/>
        </p:nvCxnSpPr>
        <p:spPr>
          <a:xfrm>
            <a:off x="1311550"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50" y="4437911"/>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4" name="Straight Connector 53"/>
          <p:cNvCxnSpPr/>
          <p:nvPr userDrawn="1"/>
        </p:nvCxnSpPr>
        <p:spPr>
          <a:xfrm>
            <a:off x="1311550"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50" y="5085323"/>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7" name="Straight Connector 56"/>
          <p:cNvCxnSpPr/>
          <p:nvPr userDrawn="1"/>
        </p:nvCxnSpPr>
        <p:spPr>
          <a:xfrm>
            <a:off x="1311550"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50"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60" name="Straight Connector 59"/>
          <p:cNvCxnSpPr/>
          <p:nvPr userDrawn="1"/>
        </p:nvCxnSpPr>
        <p:spPr>
          <a:xfrm>
            <a:off x="1311550"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624419" y="1854283"/>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624419" y="249184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624419"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624419"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624419" y="4426907"/>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624419" y="507565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624419" y="5713219"/>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7</a:t>
            </a:r>
          </a:p>
        </p:txBody>
      </p:sp>
    </p:spTree>
    <p:extLst>
      <p:ext uri="{BB962C8B-B14F-4D97-AF65-F5344CB8AC3E}">
        <p14:creationId xmlns:p14="http://schemas.microsoft.com/office/powerpoint/2010/main" val="980109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2"/>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50" y="1849599"/>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37" name="Straight Connector 36"/>
          <p:cNvCxnSpPr/>
          <p:nvPr userDrawn="1"/>
        </p:nvCxnSpPr>
        <p:spPr>
          <a:xfrm>
            <a:off x="1311550"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50" y="24887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0" name="Straight Connector 39"/>
          <p:cNvCxnSpPr/>
          <p:nvPr userDrawn="1"/>
        </p:nvCxnSpPr>
        <p:spPr>
          <a:xfrm>
            <a:off x="1311550"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50" y="313478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4" name="Straight Connector 43"/>
          <p:cNvCxnSpPr/>
          <p:nvPr userDrawn="1"/>
        </p:nvCxnSpPr>
        <p:spPr>
          <a:xfrm>
            <a:off x="1311550"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50"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1" name="Straight Connector 50"/>
          <p:cNvCxnSpPr/>
          <p:nvPr userDrawn="1"/>
        </p:nvCxnSpPr>
        <p:spPr>
          <a:xfrm>
            <a:off x="1311550"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50" y="44379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4" name="Straight Connector 53"/>
          <p:cNvCxnSpPr/>
          <p:nvPr userDrawn="1"/>
        </p:nvCxnSpPr>
        <p:spPr>
          <a:xfrm>
            <a:off x="1311550"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50" y="5085323"/>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7" name="Straight Connector 56"/>
          <p:cNvCxnSpPr/>
          <p:nvPr userDrawn="1"/>
        </p:nvCxnSpPr>
        <p:spPr>
          <a:xfrm>
            <a:off x="1311550"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50"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60" name="Straight Connector 59"/>
          <p:cNvCxnSpPr/>
          <p:nvPr userDrawn="1"/>
        </p:nvCxnSpPr>
        <p:spPr>
          <a:xfrm>
            <a:off x="1311550"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624419" y="1854283"/>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624419" y="249184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624419"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624419"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624419" y="442690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624419" y="507565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624419" y="5713219"/>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7</a:t>
            </a:r>
          </a:p>
        </p:txBody>
      </p:sp>
    </p:spTree>
    <p:extLst>
      <p:ext uri="{BB962C8B-B14F-4D97-AF65-F5344CB8AC3E}">
        <p14:creationId xmlns:p14="http://schemas.microsoft.com/office/powerpoint/2010/main" val="350425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07A7-432F-AA9B-7ED6-0AAE95A5C4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643284-8EA2-6914-60CF-4DB8355C8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55E418-846F-C9AA-825D-01C02BBB3C29}"/>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5" name="Footer Placeholder 4">
            <a:extLst>
              <a:ext uri="{FF2B5EF4-FFF2-40B4-BE49-F238E27FC236}">
                <a16:creationId xmlns:a16="http://schemas.microsoft.com/office/drawing/2014/main" id="{69631D22-8BF3-FC5D-7E29-A0388C22B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2C6F3-4084-097D-C172-EB24961DBC58}"/>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26911128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2"/>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50" y="1849599"/>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37" name="Straight Connector 36"/>
          <p:cNvCxnSpPr/>
          <p:nvPr userDrawn="1"/>
        </p:nvCxnSpPr>
        <p:spPr>
          <a:xfrm>
            <a:off x="1311550"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50" y="24887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0" name="Straight Connector 39"/>
          <p:cNvCxnSpPr/>
          <p:nvPr userDrawn="1"/>
        </p:nvCxnSpPr>
        <p:spPr>
          <a:xfrm>
            <a:off x="1311550"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50" y="313478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44" name="Straight Connector 43"/>
          <p:cNvCxnSpPr/>
          <p:nvPr userDrawn="1"/>
        </p:nvCxnSpPr>
        <p:spPr>
          <a:xfrm>
            <a:off x="1311550"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50"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1" name="Straight Connector 50"/>
          <p:cNvCxnSpPr/>
          <p:nvPr userDrawn="1"/>
        </p:nvCxnSpPr>
        <p:spPr>
          <a:xfrm>
            <a:off x="1311550"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50" y="4437911"/>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4" name="Straight Connector 53"/>
          <p:cNvCxnSpPr/>
          <p:nvPr userDrawn="1"/>
        </p:nvCxnSpPr>
        <p:spPr>
          <a:xfrm>
            <a:off x="1311550"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50" y="5085323"/>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57" name="Straight Connector 56"/>
          <p:cNvCxnSpPr/>
          <p:nvPr userDrawn="1"/>
        </p:nvCxnSpPr>
        <p:spPr>
          <a:xfrm>
            <a:off x="1311550"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50"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70" indent="0">
              <a:buNone/>
              <a:defRPr sz="3200"/>
            </a:lvl2pPr>
            <a:lvl3pPr marL="1219140" indent="0">
              <a:buNone/>
              <a:defRPr sz="3200"/>
            </a:lvl3pPr>
            <a:lvl4pPr marL="1828709" indent="0">
              <a:buNone/>
              <a:defRPr sz="3200"/>
            </a:lvl4pPr>
            <a:lvl5pPr marL="2438278" indent="0">
              <a:buNone/>
              <a:defRPr sz="3200"/>
            </a:lvl5pPr>
          </a:lstStyle>
          <a:p>
            <a:pPr lvl="0"/>
            <a:r>
              <a:rPr lang="en-US"/>
              <a:t>Section Name</a:t>
            </a:r>
          </a:p>
        </p:txBody>
      </p:sp>
      <p:cxnSp>
        <p:nvCxnSpPr>
          <p:cNvPr id="60" name="Straight Connector 59"/>
          <p:cNvCxnSpPr/>
          <p:nvPr userDrawn="1"/>
        </p:nvCxnSpPr>
        <p:spPr>
          <a:xfrm>
            <a:off x="1311550"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624419" y="1854283"/>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624419" y="249184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624419"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624419"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624419" y="4426907"/>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624419" y="507565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624419" y="5713219"/>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t>7</a:t>
            </a:r>
          </a:p>
        </p:txBody>
      </p:sp>
    </p:spTree>
    <p:extLst>
      <p:ext uri="{BB962C8B-B14F-4D97-AF65-F5344CB8AC3E}">
        <p14:creationId xmlns:p14="http://schemas.microsoft.com/office/powerpoint/2010/main" val="27327143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userDrawn="1"/>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6"/>
            <a:ext cx="5270283" cy="1468735"/>
          </a:xfrm>
        </p:spPr>
        <p:txBody>
          <a:bodyPr>
            <a:noAutofit/>
          </a:bodyPr>
          <a:lstStyle>
            <a:lvl1pPr marL="0" indent="0">
              <a:spcBef>
                <a:spcPts val="533"/>
              </a:spcBef>
              <a:buNone/>
              <a:defRPr sz="2400" baseline="0"/>
            </a:lvl1pPr>
            <a:lvl2pPr marL="609570" indent="0">
              <a:buNone/>
              <a:defRPr/>
            </a:lvl2pPr>
            <a:lvl3pPr marL="1219140" indent="0">
              <a:buNone/>
              <a:defRPr/>
            </a:lvl3pPr>
            <a:lvl4pPr marL="1828709" indent="0">
              <a:buNone/>
              <a:defRPr/>
            </a:lvl4pPr>
            <a:lvl5pPr marL="2438278" indent="0">
              <a:buNone/>
              <a:defRPr/>
            </a:lvl5pPr>
          </a:lstStyle>
          <a:p>
            <a:pPr lvl="0"/>
            <a:r>
              <a:rPr lang="en-US"/>
              <a:t>Subtitle or additional text</a:t>
            </a:r>
          </a:p>
        </p:txBody>
      </p:sp>
    </p:spTree>
    <p:extLst>
      <p:ext uri="{BB962C8B-B14F-4D97-AF65-F5344CB8AC3E}">
        <p14:creationId xmlns:p14="http://schemas.microsoft.com/office/powerpoint/2010/main" val="3058966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userDrawn="1"/>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6"/>
            <a:ext cx="5270283" cy="1468735"/>
          </a:xfrm>
        </p:spPr>
        <p:txBody>
          <a:bodyPr>
            <a:noAutofit/>
          </a:bodyPr>
          <a:lstStyle>
            <a:lvl1pPr marL="0" indent="0">
              <a:spcBef>
                <a:spcPts val="533"/>
              </a:spcBef>
              <a:buNone/>
              <a:defRPr sz="2400" baseline="0">
                <a:solidFill>
                  <a:srgbClr val="FFFFFF"/>
                </a:solidFill>
              </a:defRPr>
            </a:lvl1pPr>
            <a:lvl2pPr marL="609570" indent="0">
              <a:buNone/>
              <a:defRPr/>
            </a:lvl2pPr>
            <a:lvl3pPr marL="1219140" indent="0">
              <a:buNone/>
              <a:defRPr/>
            </a:lvl3pPr>
            <a:lvl4pPr marL="1828709" indent="0">
              <a:buNone/>
              <a:defRPr/>
            </a:lvl4pPr>
            <a:lvl5pPr marL="2438278" indent="0">
              <a:buNone/>
              <a:defRPr/>
            </a:lvl5pPr>
          </a:lstStyle>
          <a:p>
            <a:pPr lvl="0"/>
            <a:r>
              <a:rPr lang="en-US"/>
              <a:t>Subtitle or additional text</a:t>
            </a:r>
          </a:p>
        </p:txBody>
      </p:sp>
    </p:spTree>
    <p:extLst>
      <p:ext uri="{BB962C8B-B14F-4D97-AF65-F5344CB8AC3E}">
        <p14:creationId xmlns:p14="http://schemas.microsoft.com/office/powerpoint/2010/main" val="3732870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2120900"/>
            <a:ext cx="7421039" cy="838200"/>
          </a:xfrm>
          <a:solidFill>
            <a:srgbClr val="000000">
              <a:alpha val="75000"/>
            </a:srgbClr>
          </a:solidFill>
        </p:spPr>
        <p:txBody>
          <a:bodyPr wrap="none" lIns="457200" tIns="0" rIns="457200" bIns="91440" anchor="ctr" anchorCtr="0">
            <a:noAutofit/>
          </a:bodyPr>
          <a:lstStyle>
            <a:lvl1pPr marL="0" indent="0">
              <a:buNone/>
              <a:defRPr sz="4800" baseline="0">
                <a:solidFill>
                  <a:schemeClr val="bg1"/>
                </a:solidFill>
              </a:defRPr>
            </a:lvl1pPr>
            <a:lvl2pPr marL="609570" indent="0">
              <a:buNone/>
              <a:defRPr/>
            </a:lvl2pPr>
            <a:lvl3pPr marL="1219140" indent="0">
              <a:buNone/>
              <a:defRPr/>
            </a:lvl3pPr>
            <a:lvl4pPr marL="1828709" indent="0">
              <a:buNone/>
              <a:defRPr/>
            </a:lvl4pPr>
            <a:lvl5pPr marL="2438278"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3042217"/>
            <a:ext cx="4997165" cy="838200"/>
          </a:xfrm>
          <a:solidFill>
            <a:srgbClr val="000000">
              <a:alpha val="75000"/>
            </a:srgbClr>
          </a:solidFill>
        </p:spPr>
        <p:txBody>
          <a:bodyPr wrap="none" lIns="457200" tIns="0" rIns="457200" bIns="91440" anchor="ctr" anchorCtr="0">
            <a:noAutofit/>
          </a:bodyPr>
          <a:lstStyle>
            <a:lvl1pPr marL="0" indent="0">
              <a:buNone/>
              <a:defRPr sz="4800" baseline="0">
                <a:solidFill>
                  <a:schemeClr val="bg1"/>
                </a:solidFill>
              </a:defRPr>
            </a:lvl1pPr>
            <a:lvl2pPr marL="609570" indent="0">
              <a:buNone/>
              <a:defRPr/>
            </a:lvl2pPr>
            <a:lvl3pPr marL="1219140" indent="0">
              <a:buNone/>
              <a:defRPr/>
            </a:lvl3pPr>
            <a:lvl4pPr marL="1828709" indent="0">
              <a:buNone/>
              <a:defRPr/>
            </a:lvl4pPr>
            <a:lvl5pPr marL="2438278" indent="0">
              <a:buNone/>
              <a:defRPr/>
            </a:lvl5pPr>
          </a:lstStyle>
          <a:p>
            <a:pPr lvl="0"/>
            <a:r>
              <a:rPr lang="en-US"/>
              <a:t>Transition Slide</a:t>
            </a:r>
          </a:p>
        </p:txBody>
      </p:sp>
    </p:spTree>
    <p:extLst>
      <p:ext uri="{BB962C8B-B14F-4D97-AF65-F5344CB8AC3E}">
        <p14:creationId xmlns:p14="http://schemas.microsoft.com/office/powerpoint/2010/main" val="26401537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0"/>
            <a:ext cx="4279652" cy="2265941"/>
          </a:xfrm>
        </p:spPr>
        <p:txBody>
          <a:bodyPr/>
          <a:lstStyle/>
          <a:p>
            <a:r>
              <a:rPr lang="en-US"/>
              <a:t>Data Slide: </a:t>
            </a:r>
            <a:br>
              <a:rPr lang="en-US"/>
            </a:br>
            <a:r>
              <a:rPr lang="en-US"/>
              <a:t>Keep Title Concise</a:t>
            </a:r>
          </a:p>
        </p:txBody>
      </p:sp>
      <p:sp>
        <p:nvSpPr>
          <p:cNvPr id="4" name="Text Placeholder 3"/>
          <p:cNvSpPr>
            <a:spLocks noGrp="1"/>
          </p:cNvSpPr>
          <p:nvPr>
            <p:ph type="body" sz="quarter" idx="10" hasCustomPrompt="1"/>
          </p:nvPr>
        </p:nvSpPr>
        <p:spPr>
          <a:xfrm>
            <a:off x="5437115" y="556686"/>
            <a:ext cx="6359071" cy="1709257"/>
          </a:xfrm>
        </p:spPr>
        <p:txBody>
          <a:bodyPr lIns="0" tIns="0" rIns="0" bIns="0" anchor="ctr" anchorCtr="0">
            <a:noAutofit/>
          </a:bodyPr>
          <a:lstStyle>
            <a:lvl1pPr marL="0" indent="0">
              <a:buNone/>
              <a:defRPr sz="2667"/>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624420" y="2774775"/>
            <a:ext cx="2511385" cy="1914812"/>
          </a:xfrm>
          <a:prstGeom prst="rect">
            <a:avLst/>
          </a:prstGeom>
        </p:spPr>
        <p:txBody>
          <a:bodyPr vert="horz"/>
          <a:lstStyle>
            <a:lvl1pPr marL="0" indent="0">
              <a:buNone/>
              <a:defRPr sz="1600"/>
            </a:lvl1pPr>
          </a:lstStyle>
          <a:p>
            <a:r>
              <a:rPr lang="en-US"/>
              <a:t>Insert Chart</a:t>
            </a:r>
          </a:p>
        </p:txBody>
      </p:sp>
      <p:sp>
        <p:nvSpPr>
          <p:cNvPr id="10" name="Chart Placeholder 6"/>
          <p:cNvSpPr>
            <a:spLocks noGrp="1"/>
          </p:cNvSpPr>
          <p:nvPr>
            <p:ph type="chart" sz="quarter" idx="12" hasCustomPrompt="1"/>
          </p:nvPr>
        </p:nvSpPr>
        <p:spPr>
          <a:xfrm>
            <a:off x="9284801" y="2774775"/>
            <a:ext cx="2511385" cy="1914812"/>
          </a:xfrm>
          <a:prstGeom prst="rect">
            <a:avLst/>
          </a:prstGeom>
        </p:spPr>
        <p:txBody>
          <a:bodyPr vert="horz"/>
          <a:lstStyle>
            <a:lvl1pPr marL="0" indent="0">
              <a:buNone/>
              <a:defRPr sz="1600"/>
            </a:lvl1pPr>
          </a:lstStyle>
          <a:p>
            <a:r>
              <a:rPr lang="en-US"/>
              <a:t>Insert Chart</a:t>
            </a:r>
          </a:p>
        </p:txBody>
      </p:sp>
      <p:sp>
        <p:nvSpPr>
          <p:cNvPr id="11" name="Chart Placeholder 6"/>
          <p:cNvSpPr>
            <a:spLocks noGrp="1"/>
          </p:cNvSpPr>
          <p:nvPr>
            <p:ph type="chart" sz="quarter" idx="13" hasCustomPrompt="1"/>
          </p:nvPr>
        </p:nvSpPr>
        <p:spPr>
          <a:xfrm>
            <a:off x="6354570" y="2774775"/>
            <a:ext cx="2511385" cy="1914812"/>
          </a:xfrm>
          <a:prstGeom prst="rect">
            <a:avLst/>
          </a:prstGeom>
        </p:spPr>
        <p:txBody>
          <a:bodyPr vert="horz"/>
          <a:lstStyle>
            <a:lvl1pPr marL="0" indent="0">
              <a:buNone/>
              <a:defRPr sz="1600"/>
            </a:lvl1pPr>
          </a:lstStyle>
          <a:p>
            <a:r>
              <a:rPr lang="en-US"/>
              <a:t>Insert Chart</a:t>
            </a:r>
          </a:p>
        </p:txBody>
      </p:sp>
      <p:sp>
        <p:nvSpPr>
          <p:cNvPr id="12" name="Chart Placeholder 6"/>
          <p:cNvSpPr>
            <a:spLocks noGrp="1"/>
          </p:cNvSpPr>
          <p:nvPr>
            <p:ph type="chart" sz="quarter" idx="14" hasCustomPrompt="1"/>
          </p:nvPr>
        </p:nvSpPr>
        <p:spPr>
          <a:xfrm>
            <a:off x="3490748" y="2774775"/>
            <a:ext cx="2511385" cy="1914812"/>
          </a:xfrm>
          <a:prstGeom prst="rect">
            <a:avLst/>
          </a:prstGeom>
        </p:spPr>
        <p:txBody>
          <a:bodyPr vert="horz"/>
          <a:lstStyle>
            <a:lvl1pPr marL="0" indent="0">
              <a:buNone/>
              <a:defRPr sz="1600"/>
            </a:lvl1pPr>
          </a:lstStyle>
          <a:p>
            <a:r>
              <a:rPr lang="en-US"/>
              <a:t>Insert Chart</a:t>
            </a:r>
          </a:p>
        </p:txBody>
      </p:sp>
      <p:sp>
        <p:nvSpPr>
          <p:cNvPr id="14" name="Text Placeholder 13"/>
          <p:cNvSpPr>
            <a:spLocks noGrp="1"/>
          </p:cNvSpPr>
          <p:nvPr>
            <p:ph type="body" sz="quarter" idx="15" hasCustomPrompt="1"/>
          </p:nvPr>
        </p:nvSpPr>
        <p:spPr>
          <a:xfrm>
            <a:off x="624418"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5" name="Text Placeholder 13"/>
          <p:cNvSpPr>
            <a:spLocks noGrp="1"/>
          </p:cNvSpPr>
          <p:nvPr>
            <p:ph type="body" sz="quarter" idx="16" hasCustomPrompt="1"/>
          </p:nvPr>
        </p:nvSpPr>
        <p:spPr>
          <a:xfrm>
            <a:off x="3491766"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6" name="Text Placeholder 13"/>
          <p:cNvSpPr>
            <a:spLocks noGrp="1"/>
          </p:cNvSpPr>
          <p:nvPr>
            <p:ph type="body" sz="quarter" idx="17" hasCustomPrompt="1"/>
          </p:nvPr>
        </p:nvSpPr>
        <p:spPr>
          <a:xfrm>
            <a:off x="6355589"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7" name="Text Placeholder 13"/>
          <p:cNvSpPr>
            <a:spLocks noGrp="1"/>
          </p:cNvSpPr>
          <p:nvPr>
            <p:ph type="body" sz="quarter" idx="18" hasCustomPrompt="1"/>
          </p:nvPr>
        </p:nvSpPr>
        <p:spPr>
          <a:xfrm>
            <a:off x="9284801"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8" name="Text Placeholder 13"/>
          <p:cNvSpPr>
            <a:spLocks noGrp="1"/>
          </p:cNvSpPr>
          <p:nvPr>
            <p:ph type="body" sz="quarter" idx="19" hasCustomPrompt="1"/>
          </p:nvPr>
        </p:nvSpPr>
        <p:spPr>
          <a:xfrm>
            <a:off x="624418" y="6233414"/>
            <a:ext cx="2510367" cy="273596"/>
          </a:xfrm>
        </p:spPr>
        <p:txBody>
          <a:bodyPr lIns="0" tIns="0" rIns="0" bIns="0">
            <a:noAutofit/>
          </a:bodyPr>
          <a:lstStyle>
            <a:lvl1pPr marL="0" indent="0" algn="l">
              <a:buNone/>
              <a:defRPr sz="1333" baseline="0"/>
            </a:lvl1pPr>
            <a:lvl2pPr>
              <a:defRPr sz="1867"/>
            </a:lvl2pPr>
            <a:lvl3pPr>
              <a:defRPr sz="1867"/>
            </a:lvl3pPr>
            <a:lvl4pPr>
              <a:defRPr sz="1867"/>
            </a:lvl4pPr>
            <a:lvl5pPr>
              <a:defRPr sz="1867"/>
            </a:lvl5pPr>
          </a:lstStyle>
          <a:p>
            <a:pPr lvl="0"/>
            <a:r>
              <a:rPr lang="en-US"/>
              <a:t>Data citation</a:t>
            </a:r>
          </a:p>
        </p:txBody>
      </p:sp>
      <p:sp>
        <p:nvSpPr>
          <p:cNvPr id="19" name="TextBox 18"/>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42119041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12192000" cy="6858000"/>
          </a:xfrm>
        </p:spPr>
        <p:txBody>
          <a:bodyPr>
            <a:normAutofit/>
          </a:bodyPr>
          <a:lstStyle>
            <a:lvl1pPr marL="0" indent="0" algn="r">
              <a:buNone/>
              <a:defRPr sz="2400"/>
            </a:lvl1pPr>
          </a:lstStyle>
          <a:p>
            <a:r>
              <a:rPr lang="en-US"/>
              <a:t>Insert a large image here</a:t>
            </a:r>
          </a:p>
        </p:txBody>
      </p:sp>
      <p:sp>
        <p:nvSpPr>
          <p:cNvPr id="16" name="Text Placeholder 6"/>
          <p:cNvSpPr>
            <a:spLocks noGrp="1"/>
          </p:cNvSpPr>
          <p:nvPr>
            <p:ph type="body" sz="quarter" idx="40"/>
          </p:nvPr>
        </p:nvSpPr>
        <p:spPr>
          <a:xfrm>
            <a:off x="0" y="3414952"/>
            <a:ext cx="12192000" cy="2644161"/>
          </a:xfrm>
          <a:prstGeom prst="rect">
            <a:avLst/>
          </a:prstGeom>
          <a:solidFill>
            <a:schemeClr val="bg1">
              <a:lumMod val="95000"/>
              <a:alpha val="85000"/>
            </a:schemeClr>
          </a:solidFill>
        </p:spPr>
        <p:txBody>
          <a:bodyPr vert="horz"/>
          <a:lstStyle>
            <a:lvl1pPr marL="0" indent="0" algn="ctr">
              <a:buNone/>
              <a:defRPr sz="133">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624418"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18" name="Text Placeholder 17"/>
          <p:cNvSpPr>
            <a:spLocks noGrp="1"/>
          </p:cNvSpPr>
          <p:nvPr>
            <p:ph type="body" sz="quarter" idx="19" hasCustomPrompt="1"/>
          </p:nvPr>
        </p:nvSpPr>
        <p:spPr>
          <a:xfrm>
            <a:off x="624420"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926494"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20" name="Text Placeholder 17"/>
          <p:cNvSpPr>
            <a:spLocks noGrp="1"/>
          </p:cNvSpPr>
          <p:nvPr>
            <p:ph type="body" sz="quarter" idx="42" hasCustomPrompt="1"/>
          </p:nvPr>
        </p:nvSpPr>
        <p:spPr>
          <a:xfrm>
            <a:off x="2926496"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5241524"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22" name="Text Placeholder 17"/>
          <p:cNvSpPr>
            <a:spLocks noGrp="1"/>
          </p:cNvSpPr>
          <p:nvPr>
            <p:ph type="body" sz="quarter" idx="44" hasCustomPrompt="1"/>
          </p:nvPr>
        </p:nvSpPr>
        <p:spPr>
          <a:xfrm>
            <a:off x="5241525"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7540881"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24" name="Text Placeholder 17"/>
          <p:cNvSpPr>
            <a:spLocks noGrp="1"/>
          </p:cNvSpPr>
          <p:nvPr>
            <p:ph type="body" sz="quarter" idx="46" hasCustomPrompt="1"/>
          </p:nvPr>
        </p:nvSpPr>
        <p:spPr>
          <a:xfrm>
            <a:off x="7540882"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9782137"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26" name="Text Placeholder 17"/>
          <p:cNvSpPr>
            <a:spLocks noGrp="1"/>
          </p:cNvSpPr>
          <p:nvPr>
            <p:ph type="body" sz="quarter" idx="48" hasCustomPrompt="1"/>
          </p:nvPr>
        </p:nvSpPr>
        <p:spPr>
          <a:xfrm>
            <a:off x="9782138"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32" name="Title 31"/>
          <p:cNvSpPr>
            <a:spLocks noGrp="1"/>
          </p:cNvSpPr>
          <p:nvPr>
            <p:ph type="title" hasCustomPrompt="1"/>
          </p:nvPr>
        </p:nvSpPr>
        <p:spPr>
          <a:xfrm>
            <a:off x="609600" y="0"/>
            <a:ext cx="4284680" cy="2272344"/>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5"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Tree>
    <p:extLst>
      <p:ext uri="{BB962C8B-B14F-4D97-AF65-F5344CB8AC3E}">
        <p14:creationId xmlns:p14="http://schemas.microsoft.com/office/powerpoint/2010/main" val="1946231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2"/>
            <a:ext cx="12192000" cy="3577167"/>
          </a:xfrm>
          <a:solidFill>
            <a:schemeClr val="bg1">
              <a:lumMod val="85000"/>
            </a:schemeClr>
          </a:solidFill>
        </p:spPr>
        <p:txBody>
          <a:bodyPr>
            <a:normAutofit/>
          </a:bodyPr>
          <a:lstStyle>
            <a:lvl1pPr marL="0" indent="0" algn="r">
              <a:buNone/>
              <a:defRPr sz="2133"/>
            </a:lvl1pPr>
          </a:lstStyle>
          <a:p>
            <a:r>
              <a:rPr lang="en-US"/>
              <a:t>Insert a large image here</a:t>
            </a:r>
          </a:p>
        </p:txBody>
      </p:sp>
      <p:sp>
        <p:nvSpPr>
          <p:cNvPr id="17" name="Text Placeholder 3"/>
          <p:cNvSpPr>
            <a:spLocks noGrp="1"/>
          </p:cNvSpPr>
          <p:nvPr>
            <p:ph type="body" sz="quarter" idx="18" hasCustomPrompt="1"/>
          </p:nvPr>
        </p:nvSpPr>
        <p:spPr>
          <a:xfrm>
            <a:off x="624418"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18" name="Text Placeholder 17"/>
          <p:cNvSpPr>
            <a:spLocks noGrp="1"/>
          </p:cNvSpPr>
          <p:nvPr>
            <p:ph type="body" sz="quarter" idx="19" hasCustomPrompt="1"/>
          </p:nvPr>
        </p:nvSpPr>
        <p:spPr>
          <a:xfrm>
            <a:off x="624420"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926494"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20" name="Text Placeholder 17"/>
          <p:cNvSpPr>
            <a:spLocks noGrp="1"/>
          </p:cNvSpPr>
          <p:nvPr>
            <p:ph type="body" sz="quarter" idx="42" hasCustomPrompt="1"/>
          </p:nvPr>
        </p:nvSpPr>
        <p:spPr>
          <a:xfrm>
            <a:off x="2926496"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5241524"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22" name="Text Placeholder 17"/>
          <p:cNvSpPr>
            <a:spLocks noGrp="1"/>
          </p:cNvSpPr>
          <p:nvPr>
            <p:ph type="body" sz="quarter" idx="44" hasCustomPrompt="1"/>
          </p:nvPr>
        </p:nvSpPr>
        <p:spPr>
          <a:xfrm>
            <a:off x="5241525"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7540881"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24" name="Text Placeholder 17"/>
          <p:cNvSpPr>
            <a:spLocks noGrp="1"/>
          </p:cNvSpPr>
          <p:nvPr>
            <p:ph type="body" sz="quarter" idx="46" hasCustomPrompt="1"/>
          </p:nvPr>
        </p:nvSpPr>
        <p:spPr>
          <a:xfrm>
            <a:off x="7540882"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9782137"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70" indent="0">
              <a:buNone/>
              <a:defRPr sz="2133"/>
            </a:lvl2pPr>
            <a:lvl3pPr marL="1219140" indent="0">
              <a:buNone/>
              <a:defRPr sz="2133"/>
            </a:lvl3pPr>
            <a:lvl4pPr marL="1828709" indent="0">
              <a:buNone/>
              <a:defRPr sz="2133"/>
            </a:lvl4pPr>
            <a:lvl5pPr marL="2438278" indent="0">
              <a:buNone/>
              <a:defRPr sz="2133"/>
            </a:lvl5pPr>
          </a:lstStyle>
          <a:p>
            <a:pPr lvl="0"/>
            <a:r>
              <a:rPr lang="en-US"/>
              <a:t>Infographic information goes here</a:t>
            </a:r>
          </a:p>
        </p:txBody>
      </p:sp>
      <p:sp>
        <p:nvSpPr>
          <p:cNvPr id="26" name="Text Placeholder 17"/>
          <p:cNvSpPr>
            <a:spLocks noGrp="1"/>
          </p:cNvSpPr>
          <p:nvPr>
            <p:ph type="body" sz="quarter" idx="48" hasCustomPrompt="1"/>
          </p:nvPr>
        </p:nvSpPr>
        <p:spPr>
          <a:xfrm>
            <a:off x="9782138" y="4519810"/>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70" indent="0">
              <a:buNone/>
              <a:defRPr sz="2933">
                <a:solidFill>
                  <a:srgbClr val="8DC63F"/>
                </a:solidFill>
              </a:defRPr>
            </a:lvl2pPr>
            <a:lvl3pPr marL="1219140" indent="0">
              <a:buNone/>
              <a:defRPr sz="2933">
                <a:solidFill>
                  <a:srgbClr val="8DC63F"/>
                </a:solidFill>
              </a:defRPr>
            </a:lvl3pPr>
            <a:lvl4pPr marL="1828709" indent="0">
              <a:buNone/>
              <a:defRPr sz="2933">
                <a:solidFill>
                  <a:srgbClr val="8DC63F"/>
                </a:solidFill>
              </a:defRPr>
            </a:lvl4pPr>
            <a:lvl5pPr marL="2438278" indent="0">
              <a:buNone/>
              <a:defRPr sz="2933">
                <a:solidFill>
                  <a:srgbClr val="8DC63F"/>
                </a:solidFill>
              </a:defRPr>
            </a:lvl5pPr>
          </a:lstStyle>
          <a:p>
            <a:pPr lvl="0"/>
            <a:r>
              <a:rPr lang="en-US"/>
              <a:t>Emphasis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28" name="Title 31"/>
          <p:cNvSpPr>
            <a:spLocks noGrp="1"/>
          </p:cNvSpPr>
          <p:nvPr>
            <p:ph type="title" hasCustomPrompt="1"/>
          </p:nvPr>
        </p:nvSpPr>
        <p:spPr>
          <a:xfrm>
            <a:off x="609600" y="0"/>
            <a:ext cx="4284680" cy="2272344"/>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0"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Tree>
    <p:extLst>
      <p:ext uri="{BB962C8B-B14F-4D97-AF65-F5344CB8AC3E}">
        <p14:creationId xmlns:p14="http://schemas.microsoft.com/office/powerpoint/2010/main" val="32012994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2"/>
            <a:ext cx="12192000" cy="3577167"/>
          </a:xfrm>
          <a:solidFill>
            <a:schemeClr val="bg1">
              <a:lumMod val="85000"/>
            </a:schemeClr>
          </a:solidFill>
        </p:spPr>
        <p:txBody>
          <a:bodyPr>
            <a:normAutofit/>
          </a:bodyPr>
          <a:lstStyle>
            <a:lvl1pPr marL="0" indent="0" algn="r">
              <a:buNone/>
              <a:defRPr sz="2133"/>
            </a:lvl1pPr>
          </a:lstStyle>
          <a:p>
            <a:r>
              <a:rPr lang="en-US"/>
              <a:t>Insert a large image here</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15" name="Text Placeholder 14"/>
          <p:cNvSpPr>
            <a:spLocks noGrp="1"/>
          </p:cNvSpPr>
          <p:nvPr>
            <p:ph type="body" sz="quarter" idx="50" hasCustomPrompt="1"/>
          </p:nvPr>
        </p:nvSpPr>
        <p:spPr>
          <a:xfrm>
            <a:off x="639235" y="3958169"/>
            <a:ext cx="11023581" cy="2317751"/>
          </a:xfrm>
        </p:spPr>
        <p:txBody>
          <a:bodyPr lIns="0" tIns="0" rIns="0" bIns="0">
            <a:noAutofit/>
          </a:bodyPr>
          <a:lstStyle>
            <a:lvl1pPr marL="0" indent="0">
              <a:buNone/>
              <a:defRPr sz="2667"/>
            </a:lvl1pPr>
            <a:lvl2pPr marL="609570" indent="0">
              <a:buNone/>
              <a:defRPr sz="2667"/>
            </a:lvl2pPr>
            <a:lvl3pPr marL="1219140" indent="0">
              <a:buNone/>
              <a:defRPr sz="2667"/>
            </a:lvl3pPr>
            <a:lvl4pPr marL="1828709" indent="0">
              <a:buNone/>
              <a:defRPr sz="2667"/>
            </a:lvl4pPr>
            <a:lvl5pPr marL="2438278" indent="0">
              <a:buNone/>
              <a:defRPr sz="2667"/>
            </a:lvl5pPr>
          </a:lstStyle>
          <a:p>
            <a:pPr lvl="0"/>
            <a:r>
              <a:rPr lang="en-US"/>
              <a:t>Short Slide Summary</a:t>
            </a:r>
          </a:p>
        </p:txBody>
      </p:sp>
      <p:sp>
        <p:nvSpPr>
          <p:cNvPr id="2" name="Title 1"/>
          <p:cNvSpPr>
            <a:spLocks noGrp="1"/>
          </p:cNvSpPr>
          <p:nvPr>
            <p:ph type="title" hasCustomPrompt="1"/>
          </p:nvPr>
        </p:nvSpPr>
        <p:spPr>
          <a:xfrm>
            <a:off x="1" y="2931737"/>
            <a:ext cx="6582643" cy="629788"/>
          </a:xfrm>
        </p:spPr>
        <p:txBody>
          <a:bodyPr lIns="274320" tIns="91440" bIns="45720">
            <a:spAutoFit/>
          </a:bodyPr>
          <a:lstStyle>
            <a:lvl1pPr algn="l">
              <a:defRPr/>
            </a:lvl1pPr>
          </a:lstStyle>
          <a:p>
            <a:pPr lvl="0"/>
            <a:r>
              <a:rPr lang="en-US"/>
              <a:t>Title: Content Slide</a:t>
            </a:r>
          </a:p>
        </p:txBody>
      </p:sp>
    </p:spTree>
    <p:extLst>
      <p:ext uri="{BB962C8B-B14F-4D97-AF65-F5344CB8AC3E}">
        <p14:creationId xmlns:p14="http://schemas.microsoft.com/office/powerpoint/2010/main" val="37519173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272596"/>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5" y="4715936"/>
            <a:ext cx="4411133" cy="1462617"/>
          </a:xfrm>
        </p:spPr>
        <p:txBody>
          <a:bodyPr lIns="0" tIns="0" rIns="0" bIns="0">
            <a:noAutofit/>
          </a:bodyPr>
          <a:lstStyle>
            <a:lvl1pPr marL="0" indent="0">
              <a:spcBef>
                <a:spcPts val="0"/>
              </a:spcBef>
              <a:buNone/>
              <a:defRPr sz="3733"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7" y="4715936"/>
            <a:ext cx="6189939" cy="1462617"/>
          </a:xfrm>
        </p:spPr>
        <p:txBody>
          <a:bodyPr lIns="0" tIns="73152" rIns="0" bIns="0">
            <a:noAutofit/>
          </a:bodyPr>
          <a:lstStyle>
            <a:lvl1pPr marL="0" indent="0">
              <a:buNone/>
              <a:defRPr sz="2667" b="0">
                <a:solidFill>
                  <a:schemeClr val="bg1"/>
                </a:solidFill>
              </a:defRPr>
            </a:lvl1pPr>
          </a:lstStyle>
          <a:p>
            <a:pPr lvl="0"/>
            <a:r>
              <a:rPr lang="en-US"/>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bg1"/>
                </a:solidFill>
              </a:rPr>
              <a:t>NREL</a:t>
            </a:r>
            <a:r>
              <a:rPr lang="en-US" sz="1067" baseline="0">
                <a:solidFill>
                  <a:schemeClr val="bg1"/>
                </a:solidFill>
              </a:rPr>
              <a:t>    </a:t>
            </a:r>
            <a:r>
              <a:rPr lang="en-US" sz="1067">
                <a:solidFill>
                  <a:schemeClr val="bg1"/>
                </a:solidFill>
              </a:rPr>
              <a:t>|    </a:t>
            </a:r>
            <a:fld id="{BFD71CF8-5198-8441-A7C0-DC22FD64CBE4}" type="slidenum">
              <a:rPr lang="en-US" sz="1067">
                <a:solidFill>
                  <a:schemeClr val="bg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2"/>
            <a:ext cx="12192000" cy="4273551"/>
          </a:xfrm>
          <a:solidFill>
            <a:schemeClr val="bg1">
              <a:lumMod val="95000"/>
            </a:schemeClr>
          </a:solidFill>
        </p:spPr>
        <p:txBody>
          <a:bodyPr/>
          <a:lstStyle>
            <a:lvl1pPr marL="0" indent="0" algn="ctr">
              <a:buNone/>
              <a:defRPr/>
            </a:lvl1pPr>
          </a:lstStyle>
          <a:p>
            <a:r>
              <a:rPr lang="en-US"/>
              <a:t>Insert Photo or Graphic</a:t>
            </a:r>
          </a:p>
        </p:txBody>
      </p:sp>
    </p:spTree>
    <p:extLst>
      <p:ext uri="{BB962C8B-B14F-4D97-AF65-F5344CB8AC3E}">
        <p14:creationId xmlns:p14="http://schemas.microsoft.com/office/powerpoint/2010/main" val="14608198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272596"/>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5" y="4715936"/>
            <a:ext cx="4411133" cy="1462617"/>
          </a:xfrm>
        </p:spPr>
        <p:txBody>
          <a:bodyPr lIns="0" tIns="0" rIns="0" bIns="0">
            <a:noAutofit/>
          </a:bodyPr>
          <a:lstStyle>
            <a:lvl1pPr marL="0" indent="0">
              <a:spcBef>
                <a:spcPts val="0"/>
              </a:spcBef>
              <a:buNone/>
              <a:defRPr sz="3733"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7" y="4715936"/>
            <a:ext cx="6189939" cy="1462617"/>
          </a:xfrm>
        </p:spPr>
        <p:txBody>
          <a:bodyPr lIns="0" tIns="73152" rIns="0" bIns="0">
            <a:noAutofit/>
          </a:bodyPr>
          <a:lstStyle>
            <a:lvl1pPr marL="0" indent="0">
              <a:buNone/>
              <a:defRPr sz="2667" b="0">
                <a:solidFill>
                  <a:schemeClr val="bg1"/>
                </a:solidFill>
              </a:defRPr>
            </a:lvl1pPr>
          </a:lstStyle>
          <a:p>
            <a:pPr lvl="0"/>
            <a:r>
              <a:rPr lang="en-US"/>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bg1"/>
                </a:solidFill>
              </a:rPr>
              <a:t>NREL</a:t>
            </a:r>
            <a:r>
              <a:rPr lang="en-US" sz="1067" baseline="0">
                <a:solidFill>
                  <a:schemeClr val="bg1"/>
                </a:solidFill>
              </a:rPr>
              <a:t>    </a:t>
            </a:r>
            <a:r>
              <a:rPr lang="en-US" sz="1067">
                <a:solidFill>
                  <a:schemeClr val="bg1"/>
                </a:solidFill>
              </a:rPr>
              <a:t>|    </a:t>
            </a:r>
            <a:fld id="{BFD71CF8-5198-8441-A7C0-DC22FD64CBE4}" type="slidenum">
              <a:rPr lang="en-US" sz="1067">
                <a:solidFill>
                  <a:schemeClr val="bg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1"/>
            <a:ext cx="12192000" cy="427259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639233" y="777441"/>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Tree>
    <p:extLst>
      <p:ext uri="{BB962C8B-B14F-4D97-AF65-F5344CB8AC3E}">
        <p14:creationId xmlns:p14="http://schemas.microsoft.com/office/powerpoint/2010/main" val="209610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28F9-F22B-87F0-5993-4E0217B683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3BD240-81EC-A609-6811-CDA0CE8F45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2413E-D18B-332A-92A9-B5DC30F5CC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041689-0899-82DD-CE28-268E278C5DC1}"/>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6" name="Footer Placeholder 5">
            <a:extLst>
              <a:ext uri="{FF2B5EF4-FFF2-40B4-BE49-F238E27FC236}">
                <a16:creationId xmlns:a16="http://schemas.microsoft.com/office/drawing/2014/main" id="{293AF256-3613-2534-8A4A-B4A67597C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D3D7A-599B-95F5-A14A-45F83C65E3F3}"/>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13958562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272596"/>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5" y="4715936"/>
            <a:ext cx="4411133" cy="1462617"/>
          </a:xfrm>
        </p:spPr>
        <p:txBody>
          <a:bodyPr lIns="0" tIns="0" rIns="0" bIns="0">
            <a:noAutofit/>
          </a:bodyPr>
          <a:lstStyle>
            <a:lvl1pPr marL="0" indent="0">
              <a:spcBef>
                <a:spcPts val="0"/>
              </a:spcBef>
              <a:buNone/>
              <a:defRPr sz="3733"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7" y="4715936"/>
            <a:ext cx="6189939" cy="1462617"/>
          </a:xfrm>
        </p:spPr>
        <p:txBody>
          <a:bodyPr lIns="0" tIns="73152" rIns="0" bIns="0">
            <a:noAutofit/>
          </a:bodyPr>
          <a:lstStyle>
            <a:lvl1pPr marL="0" indent="0">
              <a:buNone/>
              <a:defRPr sz="2667" b="0">
                <a:solidFill>
                  <a:schemeClr val="bg1"/>
                </a:solidFill>
              </a:defRPr>
            </a:lvl1pPr>
          </a:lstStyle>
          <a:p>
            <a:pPr lvl="0"/>
            <a:r>
              <a:rPr lang="en-US"/>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bg1"/>
                </a:solidFill>
              </a:rPr>
              <a:t>NREL</a:t>
            </a:r>
            <a:r>
              <a:rPr lang="en-US" sz="1067" baseline="0">
                <a:solidFill>
                  <a:schemeClr val="bg1"/>
                </a:solidFill>
              </a:rPr>
              <a:t>    </a:t>
            </a:r>
            <a:r>
              <a:rPr lang="en-US" sz="1067">
                <a:solidFill>
                  <a:schemeClr val="bg1"/>
                </a:solidFill>
              </a:rPr>
              <a:t>|    </a:t>
            </a:r>
            <a:fld id="{BFD71CF8-5198-8441-A7C0-DC22FD64CBE4}" type="slidenum">
              <a:rPr lang="en-US" sz="1067">
                <a:solidFill>
                  <a:schemeClr val="bg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639233" y="777441"/>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Tree>
    <p:extLst>
      <p:ext uri="{BB962C8B-B14F-4D97-AF65-F5344CB8AC3E}">
        <p14:creationId xmlns:p14="http://schemas.microsoft.com/office/powerpoint/2010/main" val="29449634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5536819"/>
            <a:ext cx="12192000" cy="132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5" y="5759695"/>
            <a:ext cx="4411133" cy="641732"/>
          </a:xfrm>
        </p:spPr>
        <p:txBody>
          <a:bodyPr lIns="0" tIns="0" rIns="0" bIns="0">
            <a:noAutofit/>
          </a:bodyPr>
          <a:lstStyle>
            <a:lvl1pPr marL="0" indent="0">
              <a:spcBef>
                <a:spcPts val="0"/>
              </a:spcBef>
              <a:buNone/>
              <a:defRPr sz="3733"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7" y="5759695"/>
            <a:ext cx="6189939" cy="641732"/>
          </a:xfrm>
        </p:spPr>
        <p:txBody>
          <a:bodyPr lIns="0" tIns="73152" rIns="0" bIns="0">
            <a:noAutofit/>
          </a:bodyPr>
          <a:lstStyle>
            <a:lvl1pPr marL="0" indent="0">
              <a:buNone/>
              <a:defRPr sz="2667" b="0">
                <a:solidFill>
                  <a:schemeClr val="bg1"/>
                </a:solidFill>
              </a:defRPr>
            </a:lvl1pPr>
          </a:lstStyle>
          <a:p>
            <a:pPr lvl="0"/>
            <a:r>
              <a:rPr lang="en-US"/>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bg1"/>
                </a:solidFill>
              </a:rPr>
              <a:t>NREL</a:t>
            </a:r>
            <a:r>
              <a:rPr lang="en-US" sz="1067" baseline="0">
                <a:solidFill>
                  <a:schemeClr val="bg1"/>
                </a:solidFill>
              </a:rPr>
              <a:t>    </a:t>
            </a:r>
            <a:r>
              <a:rPr lang="en-US" sz="1067">
                <a:solidFill>
                  <a:schemeClr val="bg1"/>
                </a:solidFill>
              </a:rPr>
              <a:t>|    </a:t>
            </a:r>
            <a:fld id="{BFD71CF8-5198-8441-A7C0-DC22FD64CBE4}" type="slidenum">
              <a:rPr lang="en-US" sz="1067">
                <a:solidFill>
                  <a:schemeClr val="bg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1"/>
            <a:ext cx="12192000" cy="553681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639233" y="777441"/>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Tree>
    <p:extLst>
      <p:ext uri="{BB962C8B-B14F-4D97-AF65-F5344CB8AC3E}">
        <p14:creationId xmlns:p14="http://schemas.microsoft.com/office/powerpoint/2010/main" val="41116656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5536819"/>
            <a:ext cx="12192000" cy="132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5" y="5759695"/>
            <a:ext cx="4411133" cy="641732"/>
          </a:xfrm>
        </p:spPr>
        <p:txBody>
          <a:bodyPr lIns="0" tIns="0" rIns="0" bIns="0">
            <a:noAutofit/>
          </a:bodyPr>
          <a:lstStyle>
            <a:lvl1pPr marL="0" indent="0">
              <a:spcBef>
                <a:spcPts val="0"/>
              </a:spcBef>
              <a:buNone/>
              <a:defRPr sz="3733"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7" y="5759695"/>
            <a:ext cx="6189939" cy="641732"/>
          </a:xfrm>
        </p:spPr>
        <p:txBody>
          <a:bodyPr lIns="0" tIns="73152" rIns="0" bIns="0">
            <a:noAutofit/>
          </a:bodyPr>
          <a:lstStyle>
            <a:lvl1pPr marL="0" indent="0">
              <a:buNone/>
              <a:defRPr sz="2667" b="0">
                <a:solidFill>
                  <a:schemeClr val="bg1"/>
                </a:solidFill>
              </a:defRPr>
            </a:lvl1pPr>
          </a:lstStyle>
          <a:p>
            <a:pPr lvl="0"/>
            <a:r>
              <a:rPr lang="en-US"/>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bg1"/>
                </a:solidFill>
              </a:rPr>
              <a:t>NREL</a:t>
            </a:r>
            <a:r>
              <a:rPr lang="en-US" sz="1067" baseline="0">
                <a:solidFill>
                  <a:schemeClr val="bg1"/>
                </a:solidFill>
              </a:rPr>
              <a:t>    </a:t>
            </a:r>
            <a:r>
              <a:rPr lang="en-US" sz="1067">
                <a:solidFill>
                  <a:schemeClr val="bg1"/>
                </a:solidFill>
              </a:rPr>
              <a:t>|    </a:t>
            </a:r>
            <a:fld id="{BFD71CF8-5198-8441-A7C0-DC22FD64CBE4}" type="slidenum">
              <a:rPr lang="en-US" sz="1067">
                <a:solidFill>
                  <a:schemeClr val="bg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639233" y="777441"/>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Tree>
    <p:extLst>
      <p:ext uri="{BB962C8B-B14F-4D97-AF65-F5344CB8AC3E}">
        <p14:creationId xmlns:p14="http://schemas.microsoft.com/office/powerpoint/2010/main" val="22167181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4302269" y="0"/>
            <a:ext cx="7889731" cy="6858000"/>
          </a:xfrm>
          <a:solidFill>
            <a:schemeClr val="bg1">
              <a:lumMod val="95000"/>
            </a:schemeClr>
          </a:solidFill>
        </p:spPr>
        <p:txBody>
          <a:bodyPr/>
          <a:lstStyle>
            <a:lvl1pPr marL="0" indent="0" algn="ctr">
              <a:buNone/>
              <a:defRPr/>
            </a:lvl1pPr>
          </a:lstStyle>
          <a:p>
            <a:r>
              <a:rPr lang="en-US"/>
              <a:t>Insert Photo or Graphic</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4" y="674160"/>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4" y="4754572"/>
            <a:ext cx="3377076" cy="1462617"/>
          </a:xfrm>
        </p:spPr>
        <p:txBody>
          <a:bodyPr lIns="0" tIns="0" rIns="0" bIns="0" anchor="b">
            <a:noAutofit/>
          </a:bodyPr>
          <a:lstStyle>
            <a:lvl1pPr marL="0" indent="0">
              <a:buNone/>
              <a:defRPr sz="2400" b="0">
                <a:solidFill>
                  <a:schemeClr val="bg1"/>
                </a:solidFill>
              </a:defRPr>
            </a:lvl1pPr>
          </a:lstStyle>
          <a:p>
            <a:pPr lvl="0"/>
            <a:r>
              <a:rPr lang="en-US"/>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Tree>
    <p:extLst>
      <p:ext uri="{BB962C8B-B14F-4D97-AF65-F5344CB8AC3E}">
        <p14:creationId xmlns:p14="http://schemas.microsoft.com/office/powerpoint/2010/main" val="28578325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999131" y="0"/>
            <a:ext cx="10192871" cy="6858000"/>
          </a:xfrm>
          <a:solidFill>
            <a:schemeClr val="bg1">
              <a:lumMod val="95000"/>
            </a:schemeClr>
          </a:solidFill>
        </p:spPr>
        <p:txBody>
          <a:bodyPr/>
          <a:lstStyle>
            <a:lvl1pPr marL="0" indent="0" algn="ctr">
              <a:buNone/>
              <a:defRPr/>
            </a:lvl1pPr>
          </a:lstStyle>
          <a:p>
            <a:r>
              <a:rPr lang="en-US"/>
              <a:t>Insert Photo or Graphic</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userDrawn="1"/>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81399" y="674160"/>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Tree>
    <p:extLst>
      <p:ext uri="{BB962C8B-B14F-4D97-AF65-F5344CB8AC3E}">
        <p14:creationId xmlns:p14="http://schemas.microsoft.com/office/powerpoint/2010/main" val="23619992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999745" y="0"/>
            <a:ext cx="11192257" cy="6858000"/>
          </a:xfrm>
          <a:solidFill>
            <a:schemeClr val="bg1">
              <a:lumMod val="95000"/>
            </a:schemeClr>
          </a:solidFill>
        </p:spPr>
        <p:txBody>
          <a:bodyPr/>
          <a:lstStyle>
            <a:lvl1pPr marL="0" indent="0" algn="ctr">
              <a:buNone/>
              <a:defRPr/>
            </a:lvl1pPr>
          </a:lstStyle>
          <a:p>
            <a:r>
              <a:rPr lang="en-US"/>
              <a:t>Insert Photo or Graphic</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userDrawn="1"/>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Tree>
    <p:extLst>
      <p:ext uri="{BB962C8B-B14F-4D97-AF65-F5344CB8AC3E}">
        <p14:creationId xmlns:p14="http://schemas.microsoft.com/office/powerpoint/2010/main" val="27551314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4302269" y="0"/>
            <a:ext cx="7889731"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4" y="674160"/>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4" y="4754572"/>
            <a:ext cx="3377076" cy="1462617"/>
          </a:xfrm>
        </p:spPr>
        <p:txBody>
          <a:bodyPr lIns="0" tIns="0" rIns="0" bIns="0" anchor="b">
            <a:noAutofit/>
          </a:bodyPr>
          <a:lstStyle>
            <a:lvl1pPr marL="0" indent="0">
              <a:buNone/>
              <a:defRPr sz="2400" b="0">
                <a:solidFill>
                  <a:schemeClr val="bg1"/>
                </a:solidFill>
              </a:defRPr>
            </a:lvl1pPr>
          </a:lstStyle>
          <a:p>
            <a:pPr lvl="0"/>
            <a:r>
              <a:rPr lang="en-US"/>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5152165" y="674158"/>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Tree>
    <p:extLst>
      <p:ext uri="{BB962C8B-B14F-4D97-AF65-F5344CB8AC3E}">
        <p14:creationId xmlns:p14="http://schemas.microsoft.com/office/powerpoint/2010/main" val="28756562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1999488" y="0"/>
            <a:ext cx="10192513"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2849384" y="674158"/>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
        <p:nvSpPr>
          <p:cNvPr id="12" name="Rectangle 11">
            <a:extLst>
              <a:ext uri="{FF2B5EF4-FFF2-40B4-BE49-F238E27FC236}">
                <a16:creationId xmlns:a16="http://schemas.microsoft.com/office/drawing/2014/main" id="{88E2A80C-EB6E-8C4C-AB43-79FC52672C2F}"/>
              </a:ext>
            </a:extLst>
          </p:cNvPr>
          <p:cNvSpPr/>
          <p:nvPr userDrawn="1"/>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ext Placeholder 7">
            <a:extLst>
              <a:ext uri="{FF2B5EF4-FFF2-40B4-BE49-F238E27FC236}">
                <a16:creationId xmlns:a16="http://schemas.microsoft.com/office/drawing/2014/main" id="{7B2998EE-741E-8640-80ED-7C22B48449F9}"/>
              </a:ext>
            </a:extLst>
          </p:cNvPr>
          <p:cNvSpPr>
            <a:spLocks noGrp="1"/>
          </p:cNvSpPr>
          <p:nvPr>
            <p:ph type="body" sz="quarter" idx="51" hasCustomPrompt="1"/>
          </p:nvPr>
        </p:nvSpPr>
        <p:spPr>
          <a:xfrm>
            <a:off x="381399" y="674160"/>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a:t>text</a:t>
            </a:r>
          </a:p>
        </p:txBody>
      </p:sp>
    </p:spTree>
    <p:extLst>
      <p:ext uri="{BB962C8B-B14F-4D97-AF65-F5344CB8AC3E}">
        <p14:creationId xmlns:p14="http://schemas.microsoft.com/office/powerpoint/2010/main" val="6566184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999745" y="0"/>
            <a:ext cx="11192257"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1849641" y="674158"/>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
        <p:nvSpPr>
          <p:cNvPr id="8" name="Rectangle 7">
            <a:extLst>
              <a:ext uri="{FF2B5EF4-FFF2-40B4-BE49-F238E27FC236}">
                <a16:creationId xmlns:a16="http://schemas.microsoft.com/office/drawing/2014/main" id="{C6FB4065-B034-894F-B2AD-10DA51A4FF51}"/>
              </a:ext>
            </a:extLst>
          </p:cNvPr>
          <p:cNvSpPr/>
          <p:nvPr userDrawn="1"/>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192079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4" y="674160"/>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4" y="4754572"/>
            <a:ext cx="3377076" cy="1462617"/>
          </a:xfrm>
        </p:spPr>
        <p:txBody>
          <a:bodyPr lIns="0" tIns="0" rIns="0" bIns="0" anchor="b">
            <a:noAutofit/>
          </a:bodyPr>
          <a:lstStyle>
            <a:lvl1pPr marL="0" indent="0">
              <a:buNone/>
              <a:defRPr sz="2400" b="0">
                <a:solidFill>
                  <a:schemeClr val="bg1"/>
                </a:solidFill>
              </a:defRPr>
            </a:lvl1pPr>
          </a:lstStyle>
          <a:p>
            <a:pPr lvl="0"/>
            <a:r>
              <a:rPr lang="en-US"/>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5152165" y="674158"/>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Tree>
    <p:extLst>
      <p:ext uri="{BB962C8B-B14F-4D97-AF65-F5344CB8AC3E}">
        <p14:creationId xmlns:p14="http://schemas.microsoft.com/office/powerpoint/2010/main" val="420239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1589-652D-7B45-7D7A-DAC7AE22C0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B0289F-97A9-525B-6141-06164C608E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73D9D1-5164-2D04-FD2C-0B168B9DE1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1B4E6C-C5E9-069D-C856-2827D4EA2D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3BBCC-9860-9F54-06D6-826F76E5E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B3B27A-A100-BFBF-D904-7ECF25160A19}"/>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8" name="Footer Placeholder 7">
            <a:extLst>
              <a:ext uri="{FF2B5EF4-FFF2-40B4-BE49-F238E27FC236}">
                <a16:creationId xmlns:a16="http://schemas.microsoft.com/office/drawing/2014/main" id="{5288A7C6-04D8-56DD-5989-176AC8C6EA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5134E9-47A6-254A-BDE8-DF3827332BEC}"/>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6300199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Content Slide -  Vertical Blue/photo">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2849384" y="674158"/>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
        <p:nvSpPr>
          <p:cNvPr id="12" name="Rectangle 11">
            <a:extLst>
              <a:ext uri="{FF2B5EF4-FFF2-40B4-BE49-F238E27FC236}">
                <a16:creationId xmlns:a16="http://schemas.microsoft.com/office/drawing/2014/main" id="{88E2A80C-EB6E-8C4C-AB43-79FC52672C2F}"/>
              </a:ext>
            </a:extLst>
          </p:cNvPr>
          <p:cNvSpPr/>
          <p:nvPr userDrawn="1"/>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ext Placeholder 7">
            <a:extLst>
              <a:ext uri="{FF2B5EF4-FFF2-40B4-BE49-F238E27FC236}">
                <a16:creationId xmlns:a16="http://schemas.microsoft.com/office/drawing/2014/main" id="{7B2998EE-741E-8640-80ED-7C22B48449F9}"/>
              </a:ext>
            </a:extLst>
          </p:cNvPr>
          <p:cNvSpPr>
            <a:spLocks noGrp="1"/>
          </p:cNvSpPr>
          <p:nvPr>
            <p:ph type="body" sz="quarter" idx="51" hasCustomPrompt="1"/>
          </p:nvPr>
        </p:nvSpPr>
        <p:spPr>
          <a:xfrm>
            <a:off x="381399" y="674160"/>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a:t>text</a:t>
            </a:r>
          </a:p>
        </p:txBody>
      </p:sp>
    </p:spTree>
    <p:extLst>
      <p:ext uri="{BB962C8B-B14F-4D97-AF65-F5344CB8AC3E}">
        <p14:creationId xmlns:p14="http://schemas.microsoft.com/office/powerpoint/2010/main" val="33357355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_Content Slide -  Vertical Blue/photo">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1828800" y="674158"/>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
        <p:nvSpPr>
          <p:cNvPr id="7" name="Rectangle 6">
            <a:extLst>
              <a:ext uri="{FF2B5EF4-FFF2-40B4-BE49-F238E27FC236}">
                <a16:creationId xmlns:a16="http://schemas.microsoft.com/office/drawing/2014/main" id="{CAF46C4D-EA55-834D-A1ED-486FAB3B53C7}"/>
              </a:ext>
            </a:extLst>
          </p:cNvPr>
          <p:cNvSpPr/>
          <p:nvPr userDrawn="1"/>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788971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4302269" y="0"/>
            <a:ext cx="7889731" cy="3429000"/>
          </a:xfrm>
          <a:solidFill>
            <a:schemeClr val="bg1"/>
          </a:solidFill>
        </p:spPr>
        <p:txBody>
          <a:bodyPr/>
          <a:lstStyle>
            <a:lvl1pPr marL="0" indent="0" algn="ctr">
              <a:buNone/>
              <a:defRPr/>
            </a:lvl1pPr>
          </a:lstStyle>
          <a:p>
            <a:r>
              <a:rPr lang="en-US"/>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4302269" y="3429000"/>
            <a:ext cx="7889731"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a:t>Body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4" y="674160"/>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4" y="4754572"/>
            <a:ext cx="3377076" cy="1462617"/>
          </a:xfrm>
        </p:spPr>
        <p:txBody>
          <a:bodyPr lIns="0" tIns="0" rIns="0" bIns="0" anchor="b">
            <a:noAutofit/>
          </a:bodyPr>
          <a:lstStyle>
            <a:lvl1pPr marL="0" indent="0">
              <a:buNone/>
              <a:defRPr sz="2400" b="0">
                <a:solidFill>
                  <a:schemeClr val="bg1"/>
                </a:solidFill>
              </a:defRPr>
            </a:lvl1pPr>
          </a:lstStyle>
          <a:p>
            <a:pPr lvl="0"/>
            <a:r>
              <a:rPr lang="en-US"/>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Tree>
    <p:extLst>
      <p:ext uri="{BB962C8B-B14F-4D97-AF65-F5344CB8AC3E}">
        <p14:creationId xmlns:p14="http://schemas.microsoft.com/office/powerpoint/2010/main" val="35864506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999489" y="0"/>
            <a:ext cx="10192513" cy="3429000"/>
          </a:xfrm>
          <a:solidFill>
            <a:schemeClr val="bg1"/>
          </a:solidFill>
        </p:spPr>
        <p:txBody>
          <a:bodyPr/>
          <a:lstStyle>
            <a:lvl1pPr marL="0" indent="0" algn="ctr">
              <a:buNone/>
              <a:defRPr/>
            </a:lvl1pPr>
          </a:lstStyle>
          <a:p>
            <a:r>
              <a:rPr lang="en-US"/>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1999489" y="3429000"/>
            <a:ext cx="10192513"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a:t>Body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11" name="Rectangle 10">
            <a:extLst>
              <a:ext uri="{FF2B5EF4-FFF2-40B4-BE49-F238E27FC236}">
                <a16:creationId xmlns:a16="http://schemas.microsoft.com/office/drawing/2014/main" id="{4ABA21AF-1C86-484E-8C81-8214908BC04B}"/>
              </a:ext>
            </a:extLst>
          </p:cNvPr>
          <p:cNvSpPr/>
          <p:nvPr userDrawn="1"/>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Text Placeholder 7">
            <a:extLst>
              <a:ext uri="{FF2B5EF4-FFF2-40B4-BE49-F238E27FC236}">
                <a16:creationId xmlns:a16="http://schemas.microsoft.com/office/drawing/2014/main" id="{F6D85388-BAE4-4F43-AA76-E25591032497}"/>
              </a:ext>
            </a:extLst>
          </p:cNvPr>
          <p:cNvSpPr>
            <a:spLocks noGrp="1"/>
          </p:cNvSpPr>
          <p:nvPr>
            <p:ph type="body" sz="quarter" idx="51" hasCustomPrompt="1"/>
          </p:nvPr>
        </p:nvSpPr>
        <p:spPr>
          <a:xfrm>
            <a:off x="381399" y="674160"/>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a:t>text</a:t>
            </a:r>
          </a:p>
        </p:txBody>
      </p:sp>
    </p:spTree>
    <p:extLst>
      <p:ext uri="{BB962C8B-B14F-4D97-AF65-F5344CB8AC3E}">
        <p14:creationId xmlns:p14="http://schemas.microsoft.com/office/powerpoint/2010/main" val="42907255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999745" y="0"/>
            <a:ext cx="11192257" cy="3429000"/>
          </a:xfrm>
          <a:solidFill>
            <a:schemeClr val="bg1"/>
          </a:solidFill>
        </p:spPr>
        <p:txBody>
          <a:bodyPr/>
          <a:lstStyle>
            <a:lvl1pPr marL="0" indent="0" algn="ctr">
              <a:buNone/>
              <a:defRPr/>
            </a:lvl1pPr>
          </a:lstStyle>
          <a:p>
            <a:r>
              <a:rPr lang="en-US"/>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999745" y="3429000"/>
            <a:ext cx="11192257"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a:t>Body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8" name="Rectangle 7">
            <a:extLst>
              <a:ext uri="{FF2B5EF4-FFF2-40B4-BE49-F238E27FC236}">
                <a16:creationId xmlns:a16="http://schemas.microsoft.com/office/drawing/2014/main" id="{199804E5-74BF-BD47-85E5-EA49688872F8}"/>
              </a:ext>
            </a:extLst>
          </p:cNvPr>
          <p:cNvSpPr/>
          <p:nvPr userDrawn="1"/>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1389757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4302269" y="3429000"/>
            <a:ext cx="7889731"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a:t>Body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4" y="674160"/>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4" y="4754572"/>
            <a:ext cx="3377076" cy="1462617"/>
          </a:xfrm>
        </p:spPr>
        <p:txBody>
          <a:bodyPr lIns="0" tIns="0" rIns="0" bIns="0" anchor="b">
            <a:noAutofit/>
          </a:bodyPr>
          <a:lstStyle>
            <a:lvl1pPr marL="0" indent="0">
              <a:buNone/>
              <a:defRPr sz="2400" b="0">
                <a:solidFill>
                  <a:schemeClr val="bg1"/>
                </a:solidFill>
              </a:defRPr>
            </a:lvl1pPr>
          </a:lstStyle>
          <a:p>
            <a:pPr lvl="0"/>
            <a:r>
              <a:rPr lang="en-US"/>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4865296" y="674158"/>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Tree>
    <p:extLst>
      <p:ext uri="{BB962C8B-B14F-4D97-AF65-F5344CB8AC3E}">
        <p14:creationId xmlns:p14="http://schemas.microsoft.com/office/powerpoint/2010/main" val="34893158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1999488" y="3429000"/>
            <a:ext cx="10192513"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a:t>Body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solidFill>
                  <a:schemeClr val="tx1"/>
                </a:solidFill>
              </a:rPr>
              <a:t>NREL</a:t>
            </a:r>
            <a:r>
              <a:rPr lang="en-US" sz="1067" baseline="0">
                <a:solidFill>
                  <a:schemeClr val="tx1"/>
                </a:solidFill>
              </a:rPr>
              <a:t>    </a:t>
            </a:r>
            <a:r>
              <a:rPr lang="en-US" sz="1067">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2562513" y="674158"/>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
        <p:nvSpPr>
          <p:cNvPr id="12" name="Rectangle 11">
            <a:extLst>
              <a:ext uri="{FF2B5EF4-FFF2-40B4-BE49-F238E27FC236}">
                <a16:creationId xmlns:a16="http://schemas.microsoft.com/office/drawing/2014/main" id="{8FAAD8C3-A811-7F49-ABE6-460F673A0377}"/>
              </a:ext>
            </a:extLst>
          </p:cNvPr>
          <p:cNvSpPr/>
          <p:nvPr userDrawn="1"/>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ext Placeholder 7">
            <a:extLst>
              <a:ext uri="{FF2B5EF4-FFF2-40B4-BE49-F238E27FC236}">
                <a16:creationId xmlns:a16="http://schemas.microsoft.com/office/drawing/2014/main" id="{0B0CD720-AECF-2546-AD56-838BD33350C3}"/>
              </a:ext>
            </a:extLst>
          </p:cNvPr>
          <p:cNvSpPr>
            <a:spLocks noGrp="1"/>
          </p:cNvSpPr>
          <p:nvPr>
            <p:ph type="body" sz="quarter" idx="51" hasCustomPrompt="1"/>
          </p:nvPr>
        </p:nvSpPr>
        <p:spPr>
          <a:xfrm>
            <a:off x="381399" y="674160"/>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a:t>text</a:t>
            </a:r>
          </a:p>
        </p:txBody>
      </p:sp>
    </p:spTree>
    <p:extLst>
      <p:ext uri="{BB962C8B-B14F-4D97-AF65-F5344CB8AC3E}">
        <p14:creationId xmlns:p14="http://schemas.microsoft.com/office/powerpoint/2010/main" val="9240346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999745" y="3429000"/>
            <a:ext cx="11192257"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a:t>Body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9"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1562769" y="674158"/>
            <a:ext cx="6189939" cy="1462617"/>
          </a:xfrm>
        </p:spPr>
        <p:txBody>
          <a:bodyPr lIns="0" tIns="73152" rIns="0" bIns="0">
            <a:noAutofit/>
          </a:bodyPr>
          <a:lstStyle>
            <a:lvl1pPr marL="0" indent="0">
              <a:buNone/>
              <a:defRPr sz="2667" b="0">
                <a:solidFill>
                  <a:schemeClr val="tx1"/>
                </a:solidFill>
              </a:defRPr>
            </a:lvl1pPr>
          </a:lstStyle>
          <a:p>
            <a:pPr lvl="0"/>
            <a:r>
              <a:rPr lang="en-US"/>
              <a:t>Supporting body text</a:t>
            </a:r>
          </a:p>
        </p:txBody>
      </p:sp>
      <p:sp>
        <p:nvSpPr>
          <p:cNvPr id="8" name="Rectangle 7">
            <a:extLst>
              <a:ext uri="{FF2B5EF4-FFF2-40B4-BE49-F238E27FC236}">
                <a16:creationId xmlns:a16="http://schemas.microsoft.com/office/drawing/2014/main" id="{D9F44E30-1CE7-304C-AF61-09BD499EEA25}"/>
              </a:ext>
            </a:extLst>
          </p:cNvPr>
          <p:cNvSpPr/>
          <p:nvPr userDrawn="1"/>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5082759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609601" y="1855841"/>
            <a:ext cx="5497435" cy="3389856"/>
          </a:xfrm>
          <a:prstGeom prst="rect">
            <a:avLst/>
          </a:prstGeom>
          <a:solidFill>
            <a:schemeClr val="bg1">
              <a:lumMod val="85000"/>
            </a:schemeClr>
          </a:solidFill>
        </p:spPr>
        <p:txBody>
          <a:bodyPr vert="horz"/>
          <a:lstStyle>
            <a:lvl1pPr marL="0" marR="0" indent="0" algn="l" defTabSz="609570"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4" name="Text Placeholder 27"/>
          <p:cNvSpPr>
            <a:spLocks noGrp="1"/>
          </p:cNvSpPr>
          <p:nvPr>
            <p:ph type="body" sz="quarter" idx="20" hasCustomPrompt="1"/>
          </p:nvPr>
        </p:nvSpPr>
        <p:spPr>
          <a:xfrm>
            <a:off x="609601" y="5454635"/>
            <a:ext cx="5497435" cy="969684"/>
          </a:xfrm>
          <a:prstGeom prst="rect">
            <a:avLst/>
          </a:prstGeom>
        </p:spPr>
        <p:txBody>
          <a:bodyPr vert="horz" lIns="0" tIns="0" rIns="0" bIns="0" anchor="t" anchorCtr="0"/>
          <a:lstStyle>
            <a:lvl1pPr marL="0" indent="0">
              <a:spcBef>
                <a:spcPts val="1333"/>
              </a:spcBef>
              <a:buFont typeface="Arial"/>
              <a:buNone/>
              <a:defRPr sz="24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6433744" y="243840"/>
            <a:ext cx="5162664" cy="2794016"/>
          </a:xfrm>
          <a:prstGeom prst="rect">
            <a:avLst/>
          </a:prstGeom>
          <a:solidFill>
            <a:schemeClr val="bg1">
              <a:lumMod val="85000"/>
            </a:schemeClr>
          </a:solidFill>
        </p:spPr>
        <p:txBody>
          <a:bodyPr vert="horz"/>
          <a:lstStyle>
            <a:lvl1pPr marL="0" marR="0" indent="0" algn="l" defTabSz="609570"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7" name="Picture Placeholder 2"/>
          <p:cNvSpPr>
            <a:spLocks noGrp="1"/>
          </p:cNvSpPr>
          <p:nvPr>
            <p:ph type="pic" sz="quarter" idx="23" hasCustomPrompt="1"/>
          </p:nvPr>
        </p:nvSpPr>
        <p:spPr>
          <a:xfrm>
            <a:off x="6433744" y="3306597"/>
            <a:ext cx="5162664" cy="3117721"/>
          </a:xfrm>
          <a:prstGeom prst="rect">
            <a:avLst/>
          </a:prstGeom>
          <a:solidFill>
            <a:schemeClr val="bg1">
              <a:lumMod val="85000"/>
            </a:schemeClr>
          </a:solidFill>
        </p:spPr>
        <p:txBody>
          <a:bodyPr vert="horz"/>
          <a:lstStyle>
            <a:lvl1pPr marL="0" marR="0" indent="0" algn="l" defTabSz="609570"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8" name="TextBox 7"/>
          <p:cNvSpPr txBox="1"/>
          <p:nvPr userDrawn="1"/>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0167519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a:t>Q&amp;A or Thank You</a:t>
            </a:r>
          </a:p>
        </p:txBody>
      </p:sp>
      <p:cxnSp>
        <p:nvCxnSpPr>
          <p:cNvPr id="4" name="Straight Connector 3"/>
          <p:cNvCxnSpPr/>
          <p:nvPr userDrawn="1"/>
        </p:nvCxnSpPr>
        <p:spPr>
          <a:xfrm>
            <a:off x="4988865"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70" indent="0">
              <a:buNone/>
              <a:defRPr/>
            </a:lvl2pPr>
            <a:lvl3pPr marL="1219140" indent="0">
              <a:buNone/>
              <a:defRPr/>
            </a:lvl3pPr>
            <a:lvl4pPr marL="1828709" indent="0">
              <a:buNone/>
              <a:defRPr/>
            </a:lvl4pPr>
            <a:lvl5pPr marL="2438278" indent="0">
              <a:buNone/>
              <a:defRPr/>
            </a:lvl5pPr>
          </a:lstStyle>
          <a:p>
            <a:pPr lvl="0"/>
            <a:r>
              <a:rPr lang="en-US"/>
              <a:t>Publication Number</a:t>
            </a:r>
          </a:p>
        </p:txBody>
      </p:sp>
      <p:sp>
        <p:nvSpPr>
          <p:cNvPr id="9" name="TextBox 8"/>
          <p:cNvSpPr txBox="1"/>
          <p:nvPr userDrawn="1"/>
        </p:nvSpPr>
        <p:spPr>
          <a:xfrm>
            <a:off x="4897558" y="2759471"/>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408203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FA02-5B76-68AD-2C5C-04F6F2D2D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E927D3-5880-EBF9-1EBA-7F548786D1B0}"/>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4" name="Footer Placeholder 3">
            <a:extLst>
              <a:ext uri="{FF2B5EF4-FFF2-40B4-BE49-F238E27FC236}">
                <a16:creationId xmlns:a16="http://schemas.microsoft.com/office/drawing/2014/main" id="{30C95163-0164-1DD5-2772-6D3E77B5A8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41626-FAC8-C33E-AB85-98F424212E15}"/>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24512183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a:t>Q&amp;A or Thank You</a:t>
            </a:r>
          </a:p>
        </p:txBody>
      </p:sp>
      <p:cxnSp>
        <p:nvCxnSpPr>
          <p:cNvPr id="4" name="Straight Connector 3"/>
          <p:cNvCxnSpPr/>
          <p:nvPr userDrawn="1"/>
        </p:nvCxnSpPr>
        <p:spPr>
          <a:xfrm>
            <a:off x="4988865"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70" indent="0">
              <a:buNone/>
              <a:defRPr/>
            </a:lvl2pPr>
            <a:lvl3pPr marL="1219140" indent="0">
              <a:buNone/>
              <a:defRPr/>
            </a:lvl3pPr>
            <a:lvl4pPr marL="1828709" indent="0">
              <a:buNone/>
              <a:defRPr/>
            </a:lvl4pPr>
            <a:lvl5pPr marL="2438278" indent="0">
              <a:buNone/>
              <a:defRPr/>
            </a:lvl5pPr>
          </a:lstStyle>
          <a:p>
            <a:pPr lvl="0"/>
            <a:r>
              <a:rPr lang="en-US"/>
              <a:t>Publication Number</a:t>
            </a:r>
          </a:p>
        </p:txBody>
      </p:sp>
      <p:sp>
        <p:nvSpPr>
          <p:cNvPr id="9" name="TextBox 8"/>
          <p:cNvSpPr txBox="1"/>
          <p:nvPr userDrawn="1"/>
        </p:nvSpPr>
        <p:spPr>
          <a:xfrm>
            <a:off x="4897558" y="2759471"/>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43729" y="5113983"/>
            <a:ext cx="7440927" cy="1569660"/>
          </a:xfrm>
          <a:prstGeom prst="rect">
            <a:avLst/>
          </a:prstGeom>
          <a:noFill/>
        </p:spPr>
        <p:txBody>
          <a:bodyPr wrap="square" rtlCol="0">
            <a:spAutoFit/>
          </a:bodyPr>
          <a:lstStyle/>
          <a:p>
            <a:r>
              <a:rPr lang="en-US" sz="1200"/>
              <a:t>This work was authored </a:t>
            </a:r>
            <a:r>
              <a:rPr lang="en-US" sz="1200">
                <a:solidFill>
                  <a:srgbClr val="FF0000"/>
                </a:solidFill>
              </a:rPr>
              <a:t>[in part]</a:t>
            </a:r>
            <a:r>
              <a:rPr lang="en-US" sz="1200"/>
              <a:t> by the National Renewable Energy Laboratory, operated by Alliance for Sustainable Energy, LLC, for the U.S. Department of Energy (DOE) under Contract No. DE-AC36-08GO28308. Funding provided by </a:t>
            </a:r>
            <a:r>
              <a:rPr lang="en-US" sz="120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547053" y="3897777"/>
            <a:ext cx="1601320" cy="1188749"/>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4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1732001"/>
            </a:xfrm>
            <a:prstGeom prst="rect">
              <a:avLst/>
            </a:prstGeom>
            <a:noFill/>
          </p:spPr>
          <p:txBody>
            <a:bodyPr wrap="square" rtlCol="0">
              <a:spAutoFit/>
            </a:bodyPr>
            <a:lstStyle/>
            <a:p>
              <a:r>
                <a:rPr lang="en-US" sz="1333">
                  <a:solidFill>
                    <a:srgbClr val="FF0000"/>
                  </a:solidFill>
                </a:rPr>
                <a:t>Insert the words “in part” if this work includes </a:t>
              </a:r>
              <a:br>
                <a:rPr lang="en-US" sz="1333">
                  <a:solidFill>
                    <a:srgbClr val="FF0000"/>
                  </a:solidFill>
                </a:rPr>
              </a:br>
              <a:r>
                <a:rPr lang="en-US" sz="1333">
                  <a:solidFill>
                    <a:srgbClr val="FF0000"/>
                  </a:solidFill>
                </a:rPr>
                <a:t>non-NREL authors.</a:t>
              </a:r>
            </a:p>
            <a:p>
              <a:pPr algn="l"/>
              <a:r>
                <a:rPr lang="en-US" sz="133">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4551700" y="3781043"/>
            <a:ext cx="3088339" cy="1621140"/>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4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2" y="33394988"/>
              <a:ext cx="5307072" cy="2596586"/>
            </a:xfrm>
            <a:prstGeom prst="rect">
              <a:avLst/>
            </a:prstGeom>
            <a:grpFill/>
          </p:spPr>
          <p:txBody>
            <a:bodyPr wrap="square" rtlCol="0">
              <a:spAutoFit/>
            </a:bodyPr>
            <a:lstStyle/>
            <a:p>
              <a:r>
                <a:rPr lang="en-US" sz="1200">
                  <a:solidFill>
                    <a:srgbClr val="FF0000"/>
                  </a:solidFill>
                </a:rPr>
                <a:t>Edit the red bracketed text as appropriate with the applicable DOE office(s) and program office(s) that sponsored the work and/or add other funding as needed.  For non-EERE funding, see </a:t>
              </a:r>
              <a:r>
                <a:rPr lang="en-US" sz="1200" u="sng">
                  <a:solidFill>
                    <a:srgbClr val="FF0000"/>
                  </a:solidFill>
                  <a:hlinkClick r:id="rId4"/>
                </a:rPr>
                <a:t>https://thesource.nrel.gov/publishing/disclaimers.html</a:t>
              </a:r>
              <a:endParaRPr lang="en-US" sz="267" i="0">
                <a:solidFill>
                  <a:srgbClr val="FF0000"/>
                </a:solidFill>
              </a:endParaRPr>
            </a:p>
          </p:txBody>
        </p:sp>
      </p:grpSp>
    </p:spTree>
    <p:extLst>
      <p:ext uri="{BB962C8B-B14F-4D97-AF65-F5344CB8AC3E}">
        <p14:creationId xmlns:p14="http://schemas.microsoft.com/office/powerpoint/2010/main" val="18106873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1_Title Slide - Simple">
    <p:spTree>
      <p:nvGrpSpPr>
        <p:cNvPr id="1" name=""/>
        <p:cNvGrpSpPr/>
        <p:nvPr/>
      </p:nvGrpSpPr>
      <p:grpSpPr>
        <a:xfrm>
          <a:off x="0" y="0"/>
          <a:ext cx="0" cy="0"/>
          <a:chOff x="0" y="0"/>
          <a:chExt cx="0" cy="0"/>
        </a:xfrm>
      </p:grpSpPr>
      <p:pic>
        <p:nvPicPr>
          <p:cNvPr id="7" name="Picture 6" descr="A city at night&#10;&#10;Description automatically generated">
            <a:extLst>
              <a:ext uri="{FF2B5EF4-FFF2-40B4-BE49-F238E27FC236}">
                <a16:creationId xmlns:a16="http://schemas.microsoft.com/office/drawing/2014/main" id="{A72CB4C4-D740-4246-8F60-4237759A6A7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72" y="-1"/>
            <a:ext cx="12193472" cy="6858000"/>
          </a:xfrm>
          <a:prstGeom prst="rect">
            <a:avLst/>
          </a:prstGeom>
        </p:spPr>
      </p:pic>
      <p:sp>
        <p:nvSpPr>
          <p:cNvPr id="8" name="Text Placeholder 2">
            <a:extLst>
              <a:ext uri="{FF2B5EF4-FFF2-40B4-BE49-F238E27FC236}">
                <a16:creationId xmlns:a16="http://schemas.microsoft.com/office/drawing/2014/main" id="{58E096AF-DA3E-BA49-9EA0-9AA4DEC46236}"/>
              </a:ext>
            </a:extLst>
          </p:cNvPr>
          <p:cNvSpPr txBox="1">
            <a:spLocks/>
          </p:cNvSpPr>
          <p:nvPr userDrawn="1"/>
        </p:nvSpPr>
        <p:spPr>
          <a:xfrm>
            <a:off x="1" y="-12078"/>
            <a:ext cx="12216395" cy="6882156"/>
          </a:xfrm>
          <a:prstGeom prst="rect">
            <a:avLst/>
          </a:prstGeom>
          <a:solidFill>
            <a:srgbClr val="333333">
              <a:alpha val="40000"/>
            </a:srgbClr>
          </a:solidFill>
          <a:ln>
            <a:noFill/>
          </a:ln>
        </p:spPr>
        <p:txBody>
          <a:bodyPr vert="horz" lIns="91440" tIns="45720" rIns="91440" bIns="45720" rtlCol="0">
            <a:normAutofit/>
          </a:bodyPr>
          <a:lstStyle>
            <a:lvl1pPr marL="0" indent="0" algn="ctr" defTabSz="457200" rtl="0" eaLnBrk="1" latinLnBrk="0" hangingPunct="1">
              <a:spcBef>
                <a:spcPct val="20000"/>
              </a:spcBef>
              <a:buFont typeface="Arial"/>
              <a:buNone/>
              <a:defRPr sz="100" kern="1200">
                <a:solidFill>
                  <a:srgbClr val="333333"/>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178" rtl="0" eaLnBrk="1" fontAlgn="auto" latinLnBrk="0" hangingPunct="1">
              <a:lnSpc>
                <a:spcPct val="100000"/>
              </a:lnSpc>
              <a:spcBef>
                <a:spcPct val="20000"/>
              </a:spcBef>
              <a:spcAft>
                <a:spcPts val="0"/>
              </a:spcAft>
              <a:buClrTx/>
              <a:buSzTx/>
              <a:buFont typeface="Arial"/>
              <a:buNone/>
              <a:tabLst/>
              <a:defRPr/>
            </a:pPr>
            <a:r>
              <a:rPr kumimoji="0" lang="en-US" sz="133" b="0" i="0" u="none" strike="noStrike" kern="1200" cap="none" spc="0" normalizeH="0" baseline="0" noProof="0">
                <a:ln>
                  <a:noFill/>
                </a:ln>
                <a:solidFill>
                  <a:srgbClr val="333333"/>
                </a:solidFill>
                <a:effectLst/>
                <a:uLnTx/>
                <a:uFillTx/>
                <a:latin typeface="Calibri"/>
                <a:ea typeface="+mn-ea"/>
                <a:cs typeface="+mn-cs"/>
              </a:rPr>
              <a:t>in</a:t>
            </a:r>
          </a:p>
        </p:txBody>
      </p:sp>
      <p:sp>
        <p:nvSpPr>
          <p:cNvPr id="9" name="Text Placeholder 2">
            <a:extLst>
              <a:ext uri="{FF2B5EF4-FFF2-40B4-BE49-F238E27FC236}">
                <a16:creationId xmlns:a16="http://schemas.microsoft.com/office/drawing/2014/main" id="{35C52A18-7F05-B34B-BFA5-8EEDF9C68D28}"/>
              </a:ext>
            </a:extLst>
          </p:cNvPr>
          <p:cNvSpPr txBox="1">
            <a:spLocks/>
          </p:cNvSpPr>
          <p:nvPr userDrawn="1"/>
        </p:nvSpPr>
        <p:spPr>
          <a:xfrm>
            <a:off x="1" y="-24157"/>
            <a:ext cx="12216395" cy="6882156"/>
          </a:xfrm>
          <a:prstGeom prst="rect">
            <a:avLst/>
          </a:prstGeom>
          <a:solidFill>
            <a:srgbClr val="0079C1">
              <a:alpha val="80000"/>
            </a:srgbClr>
          </a:solidFill>
        </p:spPr>
        <p:txBody>
          <a:bodyPr vert="horz" lIns="91440" tIns="45720" rIns="91440" bIns="45720" rtlCol="0">
            <a:normAutofit/>
          </a:bodyPr>
          <a:lstStyle>
            <a:lvl1pPr marL="0" indent="0" algn="ctr" defTabSz="457200" rtl="0" eaLnBrk="1" latinLnBrk="0" hangingPunct="1">
              <a:spcBef>
                <a:spcPct val="20000"/>
              </a:spcBef>
              <a:buFont typeface="Arial"/>
              <a:buNone/>
              <a:defRPr sz="100" kern="1200">
                <a:solidFill>
                  <a:srgbClr val="333333"/>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178" rtl="0" eaLnBrk="1" fontAlgn="auto" latinLnBrk="0" hangingPunct="1">
              <a:lnSpc>
                <a:spcPct val="100000"/>
              </a:lnSpc>
              <a:spcBef>
                <a:spcPct val="20000"/>
              </a:spcBef>
              <a:spcAft>
                <a:spcPts val="0"/>
              </a:spcAft>
              <a:buClrTx/>
              <a:buSzTx/>
              <a:buFont typeface="Arial"/>
              <a:buNone/>
              <a:tabLst/>
              <a:defRPr/>
            </a:pPr>
            <a:r>
              <a:rPr kumimoji="0" lang="en-US" sz="133" b="0" i="0" u="none" strike="noStrike" kern="1200" cap="none" spc="0" normalizeH="0" baseline="0" noProof="0">
                <a:ln>
                  <a:noFill/>
                </a:ln>
                <a:solidFill>
                  <a:srgbClr val="333333"/>
                </a:solidFill>
                <a:effectLst/>
                <a:uLnTx/>
                <a:uFillTx/>
                <a:latin typeface="Calibri"/>
                <a:ea typeface="+mn-ea"/>
                <a:cs typeface="+mn-cs"/>
              </a:rPr>
              <a:t>in</a:t>
            </a:r>
          </a:p>
        </p:txBody>
      </p:sp>
      <p:sp>
        <p:nvSpPr>
          <p:cNvPr id="20" name="Body Level One…"/>
          <p:cNvSpPr txBox="1">
            <a:spLocks noGrp="1"/>
          </p:cNvSpPr>
          <p:nvPr>
            <p:ph type="body" sz="quarter" idx="1"/>
          </p:nvPr>
        </p:nvSpPr>
        <p:spPr>
          <a:xfrm>
            <a:off x="4982633" y="1669357"/>
            <a:ext cx="5762859" cy="1797771"/>
          </a:xfrm>
          <a:prstGeom prst="rect">
            <a:avLst/>
          </a:prstGeom>
        </p:spPr>
        <p:txBody>
          <a:bodyPr anchor="b"/>
          <a:lstStyle>
            <a:lvl1pPr marL="0" indent="0">
              <a:spcBef>
                <a:spcPts val="933"/>
              </a:spcBef>
              <a:buSzTx/>
              <a:buFontTx/>
              <a:buNone/>
              <a:defRPr sz="4000"/>
            </a:lvl1pPr>
            <a:lvl2pPr marL="1085769" indent="-476213">
              <a:spcBef>
                <a:spcPts val="933"/>
              </a:spcBef>
              <a:buFontTx/>
              <a:defRPr sz="4000"/>
            </a:lvl2pPr>
            <a:lvl3pPr marL="1634714" indent="-415606">
              <a:spcBef>
                <a:spcPts val="933"/>
              </a:spcBef>
              <a:buFontTx/>
              <a:defRPr sz="4000"/>
            </a:lvl3pPr>
            <a:lvl4pPr marL="2285830" indent="-457167">
              <a:spcBef>
                <a:spcPts val="933"/>
              </a:spcBef>
              <a:buFontTx/>
              <a:defRPr sz="4000"/>
            </a:lvl4pPr>
            <a:lvl5pPr marL="2946180" indent="-507962">
              <a:spcBef>
                <a:spcPts val="933"/>
              </a:spcBef>
              <a:buFontTx/>
              <a:defRPr sz="4000"/>
            </a:lvl5pPr>
          </a:lstStyle>
          <a:p>
            <a:r>
              <a:t>Body Level One</a:t>
            </a:r>
          </a:p>
          <a:p>
            <a:pPr lvl="1"/>
            <a:r>
              <a:t>Body Level Two</a:t>
            </a:r>
          </a:p>
          <a:p>
            <a:pPr lvl="2"/>
            <a:r>
              <a:t>Body Level Three</a:t>
            </a:r>
          </a:p>
          <a:p>
            <a:pPr lvl="3"/>
            <a:r>
              <a:t>Body Level Four</a:t>
            </a:r>
          </a:p>
          <a:p>
            <a:pPr lvl="4"/>
            <a:r>
              <a:t>Body Level Five</a:t>
            </a:r>
          </a:p>
        </p:txBody>
      </p:sp>
      <p:sp>
        <p:nvSpPr>
          <p:cNvPr id="21" name="Straight Connector 9"/>
          <p:cNvSpPr/>
          <p:nvPr/>
        </p:nvSpPr>
        <p:spPr>
          <a:xfrm>
            <a:off x="5119808" y="3707713"/>
            <a:ext cx="5625685" cy="1"/>
          </a:xfrm>
          <a:prstGeom prst="line">
            <a:avLst/>
          </a:prstGeom>
          <a:ln w="25400">
            <a:solidFill>
              <a:schemeClr val="bg1"/>
            </a:solidFill>
          </a:ln>
        </p:spPr>
        <p:txBody>
          <a:bodyPr lIns="60959" rIns="60959"/>
          <a:lstStyle/>
          <a:p>
            <a:endParaRPr sz="2400"/>
          </a:p>
        </p:txBody>
      </p:sp>
      <p:sp>
        <p:nvSpPr>
          <p:cNvPr id="22" name="Text Placeholder 14"/>
          <p:cNvSpPr>
            <a:spLocks noGrp="1"/>
          </p:cNvSpPr>
          <p:nvPr>
            <p:ph type="body" sz="quarter" idx="13"/>
          </p:nvPr>
        </p:nvSpPr>
        <p:spPr>
          <a:xfrm>
            <a:off x="4982635" y="3948643"/>
            <a:ext cx="5763684" cy="1468736"/>
          </a:xfrm>
          <a:prstGeom prst="rect">
            <a:avLst/>
          </a:prstGeom>
        </p:spPr>
        <p:txBody>
          <a:bodyPr/>
          <a:lstStyle>
            <a:lvl1pPr marL="0" indent="0">
              <a:spcBef>
                <a:spcPts val="533"/>
              </a:spcBef>
              <a:buSzTx/>
              <a:buFontTx/>
              <a:buNone/>
              <a:defRPr sz="1800"/>
            </a:lvl1pPr>
          </a:lstStyle>
          <a:p>
            <a:pPr marL="0" indent="0">
              <a:spcBef>
                <a:spcPts val="400"/>
              </a:spcBef>
              <a:buSzTx/>
              <a:buFontTx/>
              <a:buNone/>
              <a:defRPr sz="1800"/>
            </a:pPr>
            <a:endParaRPr/>
          </a:p>
        </p:txBody>
      </p:sp>
      <p:pic>
        <p:nvPicPr>
          <p:cNvPr id="23" name="Graphic 6" descr="Graphic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3274" y="4"/>
            <a:ext cx="3109191" cy="1456409"/>
          </a:xfrm>
          <a:prstGeom prst="rect">
            <a:avLst/>
          </a:prstGeom>
          <a:ln w="12700">
            <a:miter lim="400000"/>
          </a:ln>
        </p:spPr>
      </p:pic>
    </p:spTree>
    <p:extLst>
      <p:ext uri="{BB962C8B-B14F-4D97-AF65-F5344CB8AC3E}">
        <p14:creationId xmlns:p14="http://schemas.microsoft.com/office/powerpoint/2010/main" val="2498914238"/>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51A6-0DF8-4810-AAAC-543ABE0573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524ED-A057-412F-BCD8-2DD90AC62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DAD81-EE27-4C2B-B722-9EC27BE7025D}"/>
              </a:ext>
            </a:extLst>
          </p:cNvPr>
          <p:cNvSpPr>
            <a:spLocks noGrp="1"/>
          </p:cNvSpPr>
          <p:nvPr>
            <p:ph type="dt" sz="half" idx="10"/>
          </p:nvPr>
        </p:nvSpPr>
        <p:spPr/>
        <p:txBody>
          <a:bodyPr/>
          <a:lstStyle/>
          <a:p>
            <a:fld id="{B8E81865-C5CA-4513-9AD7-A24B59740EB3}" type="datetimeFigureOut">
              <a:rPr lang="en-US" smtClean="0"/>
              <a:t>9/28/2022</a:t>
            </a:fld>
            <a:endParaRPr lang="en-US"/>
          </a:p>
        </p:txBody>
      </p:sp>
      <p:sp>
        <p:nvSpPr>
          <p:cNvPr id="5" name="Footer Placeholder 4">
            <a:extLst>
              <a:ext uri="{FF2B5EF4-FFF2-40B4-BE49-F238E27FC236}">
                <a16:creationId xmlns:a16="http://schemas.microsoft.com/office/drawing/2014/main" id="{258456D7-CC3B-4A5F-92DC-F2F42FBF5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247DC-9990-4357-95F9-EE29B4AE83C0}"/>
              </a:ext>
            </a:extLst>
          </p:cNvPr>
          <p:cNvSpPr>
            <a:spLocks noGrp="1"/>
          </p:cNvSpPr>
          <p:nvPr>
            <p:ph type="sldNum" sz="quarter" idx="12"/>
          </p:nvPr>
        </p:nvSpPr>
        <p:spPr/>
        <p:txBody>
          <a:bodyPr/>
          <a:lstStyle/>
          <a:p>
            <a:fld id="{F1D1CC88-7BCE-4B66-8F99-85964CA18846}" type="slidenum">
              <a:rPr lang="en-US" smtClean="0"/>
              <a:t>‹#›</a:t>
            </a:fld>
            <a:endParaRPr lang="en-US"/>
          </a:p>
        </p:txBody>
      </p:sp>
    </p:spTree>
    <p:extLst>
      <p:ext uri="{BB962C8B-B14F-4D97-AF65-F5344CB8AC3E}">
        <p14:creationId xmlns:p14="http://schemas.microsoft.com/office/powerpoint/2010/main" val="2861043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a:t>Q&amp;A or Thank You</a:t>
            </a:r>
          </a:p>
        </p:txBody>
      </p:sp>
      <p:cxnSp>
        <p:nvCxnSpPr>
          <p:cNvPr id="4" name="Straight Connector 3"/>
          <p:cNvCxnSpPr/>
          <p:nvPr userDrawn="1"/>
        </p:nvCxnSpPr>
        <p:spPr>
          <a:xfrm>
            <a:off x="4988865"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4897558" y="2759471"/>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a:solidFill>
                  <a:srgbClr val="333333"/>
                </a:solidFill>
              </a:rPr>
              <a:t>  www.nrel.gov</a:t>
            </a:r>
          </a:p>
        </p:txBody>
      </p:sp>
      <p:pic>
        <p:nvPicPr>
          <p:cNvPr id="11" name="Picture 10"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69389" y="5768944"/>
            <a:ext cx="2524571" cy="671341"/>
          </a:xfrm>
          <a:prstGeom prst="rect">
            <a:avLst/>
          </a:prstGeom>
        </p:spPr>
      </p:pic>
      <p:pic>
        <p:nvPicPr>
          <p:cNvPr id="19" name="Graphic 18">
            <a:extLst>
              <a:ext uri="{FF2B5EF4-FFF2-40B4-BE49-F238E27FC236}">
                <a16:creationId xmlns:a16="http://schemas.microsoft.com/office/drawing/2014/main" id="{D8EFD28E-A8FC-9341-B3F0-56164A71161C}"/>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177080" y="5401593"/>
            <a:ext cx="3109189" cy="1456409"/>
          </a:xfrm>
          <a:prstGeom prst="rect">
            <a:avLst/>
          </a:prstGeom>
        </p:spPr>
      </p:pic>
    </p:spTree>
    <p:extLst>
      <p:ext uri="{BB962C8B-B14F-4D97-AF65-F5344CB8AC3E}">
        <p14:creationId xmlns:p14="http://schemas.microsoft.com/office/powerpoint/2010/main" val="32460127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F189-1F59-41FF-8C98-EBE4C2B5499E}"/>
              </a:ext>
            </a:extLst>
          </p:cNvPr>
          <p:cNvSpPr>
            <a:spLocks noGrp="1"/>
          </p:cNvSpPr>
          <p:nvPr>
            <p:ph type="title"/>
          </p:nvPr>
        </p:nvSpPr>
        <p:spPr>
          <a:xfrm>
            <a:off x="0" y="1"/>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C3BB31-9C12-49FB-BB21-A02E702CC880}"/>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82A20-E990-43FC-BDB5-A5EACC5B89F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5FC17-CD5C-490A-8711-B0611F7BBEF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3217D5-37BC-4144-B69E-BADD96AFDBF3}"/>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8B75EE-8C78-4DCF-BFCE-3B7DDC4641F5}"/>
              </a:ext>
            </a:extLst>
          </p:cNvPr>
          <p:cNvSpPr>
            <a:spLocks noGrp="1"/>
          </p:cNvSpPr>
          <p:nvPr>
            <p:ph type="dt" sz="half" idx="10"/>
          </p:nvPr>
        </p:nvSpPr>
        <p:spPr/>
        <p:txBody>
          <a:bodyPr/>
          <a:lstStyle/>
          <a:p>
            <a:fld id="{752A9B5E-FF36-4799-80FC-C3B1261CDE4D}" type="datetime1">
              <a:rPr lang="en-US" smtClean="0"/>
              <a:t>9/28/2022</a:t>
            </a:fld>
            <a:endParaRPr lang="en-US"/>
          </a:p>
        </p:txBody>
      </p:sp>
      <p:sp>
        <p:nvSpPr>
          <p:cNvPr id="8" name="Footer Placeholder 7">
            <a:extLst>
              <a:ext uri="{FF2B5EF4-FFF2-40B4-BE49-F238E27FC236}">
                <a16:creationId xmlns:a16="http://schemas.microsoft.com/office/drawing/2014/main" id="{C8E34FA0-3F9F-4627-AD42-8DE7783675D8}"/>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A231FA0-E593-4694-A957-C47BDE2E72FD}"/>
              </a:ext>
            </a:extLst>
          </p:cNvPr>
          <p:cNvSpPr>
            <a:spLocks noGrp="1"/>
          </p:cNvSpPr>
          <p:nvPr>
            <p:ph type="sldNum" sz="quarter" idx="12"/>
          </p:nvPr>
        </p:nvSpPr>
        <p:spPr/>
        <p:txBody>
          <a:bodyPr/>
          <a:lstStyle/>
          <a:p>
            <a:fld id="{A6FAD3CB-D674-4A67-91A5-1F18C61E2C97}" type="slidenum">
              <a:rPr lang="en-US" smtClean="0"/>
              <a:t>‹#›</a:t>
            </a:fld>
            <a:endParaRPr lang="en-US"/>
          </a:p>
        </p:txBody>
      </p:sp>
    </p:spTree>
    <p:extLst>
      <p:ext uri="{BB962C8B-B14F-4D97-AF65-F5344CB8AC3E}">
        <p14:creationId xmlns:p14="http://schemas.microsoft.com/office/powerpoint/2010/main" val="25577809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B21AB-481F-4A58-B34F-C1C70ED6F4F3}"/>
              </a:ext>
            </a:extLst>
          </p:cNvPr>
          <p:cNvSpPr>
            <a:spLocks noGrp="1"/>
          </p:cNvSpPr>
          <p:nvPr>
            <p:ph type="dt" sz="half" idx="10"/>
          </p:nvPr>
        </p:nvSpPr>
        <p:spPr/>
        <p:txBody>
          <a:bodyPr/>
          <a:lstStyle/>
          <a:p>
            <a:fld id="{5B977303-6115-4C67-A26E-5CA1E6C4A887}" type="datetime1">
              <a:rPr lang="en-US" smtClean="0"/>
              <a:t>9/28/2022</a:t>
            </a:fld>
            <a:endParaRPr lang="en-US"/>
          </a:p>
        </p:txBody>
      </p:sp>
      <p:sp>
        <p:nvSpPr>
          <p:cNvPr id="3" name="Footer Placeholder 2">
            <a:extLst>
              <a:ext uri="{FF2B5EF4-FFF2-40B4-BE49-F238E27FC236}">
                <a16:creationId xmlns:a16="http://schemas.microsoft.com/office/drawing/2014/main" id="{C265F7AF-8398-46DF-8ABB-14C0866549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AEBE1-F076-4117-93C1-1033C1CC668E}"/>
              </a:ext>
            </a:extLst>
          </p:cNvPr>
          <p:cNvSpPr>
            <a:spLocks noGrp="1"/>
          </p:cNvSpPr>
          <p:nvPr>
            <p:ph type="sldNum" sz="quarter" idx="12"/>
          </p:nvPr>
        </p:nvSpPr>
        <p:spPr/>
        <p:txBody>
          <a:bodyPr/>
          <a:lstStyle/>
          <a:p>
            <a:fld id="{CE3459B0-A6F7-4D3E-9580-CF0F5B01DB2A}" type="slidenum">
              <a:rPr lang="en-US" smtClean="0"/>
              <a:t>‹#›</a:t>
            </a:fld>
            <a:endParaRPr lang="en-US"/>
          </a:p>
        </p:txBody>
      </p:sp>
    </p:spTree>
    <p:extLst>
      <p:ext uri="{BB962C8B-B14F-4D97-AF65-F5344CB8AC3E}">
        <p14:creationId xmlns:p14="http://schemas.microsoft.com/office/powerpoint/2010/main" val="355768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CE0E3-B024-B548-FE9A-DA81B4EF550E}"/>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3" name="Footer Placeholder 2">
            <a:extLst>
              <a:ext uri="{FF2B5EF4-FFF2-40B4-BE49-F238E27FC236}">
                <a16:creationId xmlns:a16="http://schemas.microsoft.com/office/drawing/2014/main" id="{265E022D-64CD-1084-2AAB-B84BF61DE0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D626D9-9A41-950F-53AF-55D2B7E1684C}"/>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177286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1B40-6A12-18C7-D1E4-29F0B3641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D9C96A-F1AE-16DE-78B0-C3D5C6A88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A43C0E-BB7C-1AF1-2F79-E04103D22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6A143-8E0E-8107-C3C7-1F66548C44C0}"/>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6" name="Footer Placeholder 5">
            <a:extLst>
              <a:ext uri="{FF2B5EF4-FFF2-40B4-BE49-F238E27FC236}">
                <a16:creationId xmlns:a16="http://schemas.microsoft.com/office/drawing/2014/main" id="{DE04538B-120B-B385-0E31-A6B72B581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009C9-D0C6-722B-024F-6DA89156F876}"/>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287195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A5B8-D8B8-6B8B-3F2A-7960518C6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E9055F-D6FB-78A6-AE6F-49638606F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31E9B3-53DA-FC30-F00B-3502C414C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1E830-D0B7-CD4B-D9D6-A981501B53C7}"/>
              </a:ext>
            </a:extLst>
          </p:cNvPr>
          <p:cNvSpPr>
            <a:spLocks noGrp="1"/>
          </p:cNvSpPr>
          <p:nvPr>
            <p:ph type="dt" sz="half" idx="10"/>
          </p:nvPr>
        </p:nvSpPr>
        <p:spPr/>
        <p:txBody>
          <a:bodyPr/>
          <a:lstStyle/>
          <a:p>
            <a:fld id="{35CA4D58-9274-4B0C-8CD8-38ABCA5550AB}" type="datetimeFigureOut">
              <a:rPr lang="en-US" smtClean="0"/>
              <a:t>9/28/2022</a:t>
            </a:fld>
            <a:endParaRPr lang="en-US"/>
          </a:p>
        </p:txBody>
      </p:sp>
      <p:sp>
        <p:nvSpPr>
          <p:cNvPr id="6" name="Footer Placeholder 5">
            <a:extLst>
              <a:ext uri="{FF2B5EF4-FFF2-40B4-BE49-F238E27FC236}">
                <a16:creationId xmlns:a16="http://schemas.microsoft.com/office/drawing/2014/main" id="{6CDE2C6A-47CF-411F-6AC4-4131F7F56C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1D284-3EB5-108E-5A2F-438515ACD1CC}"/>
              </a:ext>
            </a:extLst>
          </p:cNvPr>
          <p:cNvSpPr>
            <a:spLocks noGrp="1"/>
          </p:cNvSpPr>
          <p:nvPr>
            <p:ph type="sldNum" sz="quarter" idx="12"/>
          </p:nvPr>
        </p:nvSpPr>
        <p:spPr/>
        <p:txBody>
          <a:bodyPr/>
          <a:lstStyle/>
          <a:p>
            <a:fld id="{A7F9B8BE-CFDB-4E2E-AE88-CD93130107C2}" type="slidenum">
              <a:rPr lang="en-US" smtClean="0"/>
              <a:t>‹#›</a:t>
            </a:fld>
            <a:endParaRPr lang="en-US"/>
          </a:p>
        </p:txBody>
      </p:sp>
    </p:spTree>
    <p:extLst>
      <p:ext uri="{BB962C8B-B14F-4D97-AF65-F5344CB8AC3E}">
        <p14:creationId xmlns:p14="http://schemas.microsoft.com/office/powerpoint/2010/main" val="79480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E7B3C-995C-3A2D-E835-EA0E3F609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080EE-BF79-6636-438F-8AA756C8A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0E62E-7252-3434-28A7-66F44D64C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A4D58-9274-4B0C-8CD8-38ABCA5550AB}" type="datetimeFigureOut">
              <a:rPr lang="en-US" smtClean="0"/>
              <a:t>9/28/2022</a:t>
            </a:fld>
            <a:endParaRPr lang="en-US"/>
          </a:p>
        </p:txBody>
      </p:sp>
      <p:sp>
        <p:nvSpPr>
          <p:cNvPr id="5" name="Footer Placeholder 4">
            <a:extLst>
              <a:ext uri="{FF2B5EF4-FFF2-40B4-BE49-F238E27FC236}">
                <a16:creationId xmlns:a16="http://schemas.microsoft.com/office/drawing/2014/main" id="{A8ED8A09-184E-9CC0-4251-1D9BEA5D5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ED5B49-4A25-59EF-C461-0365AAD757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9B8BE-CFDB-4E2E-AE88-CD93130107C2}" type="slidenum">
              <a:rPr lang="en-US" smtClean="0"/>
              <a:t>‹#›</a:t>
            </a:fld>
            <a:endParaRPr lang="en-US"/>
          </a:p>
        </p:txBody>
      </p:sp>
    </p:spTree>
    <p:extLst>
      <p:ext uri="{BB962C8B-B14F-4D97-AF65-F5344CB8AC3E}">
        <p14:creationId xmlns:p14="http://schemas.microsoft.com/office/powerpoint/2010/main" val="5294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8605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txStyles>
    <p:titleStyle>
      <a:lvl1pPr marL="0" algn="ctr" defTabSz="609570"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78" indent="-457178" algn="l" defTabSz="609570" rtl="0" eaLnBrk="1" latinLnBrk="0" hangingPunct="1">
        <a:spcBef>
          <a:spcPct val="20000"/>
        </a:spcBef>
        <a:buFont typeface="Arial"/>
        <a:buChar char="•"/>
        <a:defRPr sz="3200" kern="1200">
          <a:solidFill>
            <a:schemeClr val="tx1"/>
          </a:solidFill>
          <a:latin typeface="+mn-lt"/>
          <a:ea typeface="+mn-ea"/>
          <a:cs typeface="+mn-cs"/>
        </a:defRPr>
      </a:lvl1pPr>
      <a:lvl2pPr marL="990550" indent="-380981" algn="l" defTabSz="609570" rtl="0" eaLnBrk="1" latinLnBrk="0" hangingPunct="1">
        <a:spcBef>
          <a:spcPct val="20000"/>
        </a:spcBef>
        <a:buFont typeface="Arial"/>
        <a:buChar char="–"/>
        <a:defRPr sz="3200" kern="1200">
          <a:solidFill>
            <a:schemeClr val="tx1"/>
          </a:solidFill>
          <a:latin typeface="+mn-lt"/>
          <a:ea typeface="+mn-ea"/>
          <a:cs typeface="+mn-cs"/>
        </a:defRPr>
      </a:lvl2pPr>
      <a:lvl3pPr marL="1523925" indent="-304784" algn="l" defTabSz="609570" rtl="0" eaLnBrk="1" latinLnBrk="0" hangingPunct="1">
        <a:spcBef>
          <a:spcPct val="20000"/>
        </a:spcBef>
        <a:buFont typeface="Arial"/>
        <a:buChar char="•"/>
        <a:defRPr sz="2933" kern="1200">
          <a:solidFill>
            <a:schemeClr val="tx1"/>
          </a:solidFill>
          <a:latin typeface="+mn-lt"/>
          <a:ea typeface="+mn-ea"/>
          <a:cs typeface="+mn-cs"/>
        </a:defRPr>
      </a:lvl3pPr>
      <a:lvl4pPr marL="2133493" indent="-304784" algn="l" defTabSz="609570" rtl="0" eaLnBrk="1" latinLnBrk="0" hangingPunct="1">
        <a:spcBef>
          <a:spcPct val="20000"/>
        </a:spcBef>
        <a:buFont typeface="Arial"/>
        <a:buChar char="–"/>
        <a:defRPr sz="2667" kern="1200">
          <a:solidFill>
            <a:schemeClr val="tx1"/>
          </a:solidFill>
          <a:latin typeface="+mn-lt"/>
          <a:ea typeface="+mn-ea"/>
          <a:cs typeface="+mn-cs"/>
        </a:defRPr>
      </a:lvl4pPr>
      <a:lvl5pPr marL="2743062" indent="-304784" algn="l" defTabSz="609570" rtl="0" eaLnBrk="1" latinLnBrk="0" hangingPunct="1">
        <a:spcBef>
          <a:spcPct val="20000"/>
        </a:spcBef>
        <a:buFont typeface="Arial"/>
        <a:buChar char="»"/>
        <a:defRPr sz="24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a:extLst>
              <a:ext uri="{FF2B5EF4-FFF2-40B4-BE49-F238E27FC236}">
                <a16:creationId xmlns:a16="http://schemas.microsoft.com/office/drawing/2014/main" id="{85B580B8-BB21-2FE9-37AA-EB66EF0D5D38}"/>
              </a:ext>
            </a:extLst>
          </p:cNvPr>
          <p:cNvSpPr>
            <a:spLocks noGrp="1"/>
          </p:cNvSpPr>
          <p:nvPr>
            <p:ph type="title"/>
          </p:nvPr>
        </p:nvSpPr>
        <p:spPr>
          <a:xfrm>
            <a:off x="609599" y="2"/>
            <a:ext cx="2918692" cy="1209524"/>
          </a:xfrm>
        </p:spPr>
        <p:txBody>
          <a:bodyPr/>
          <a:lstStyle/>
          <a:p>
            <a:r>
              <a:rPr lang="en-US" dirty="0"/>
              <a:t>Overview</a:t>
            </a:r>
          </a:p>
        </p:txBody>
      </p:sp>
      <p:sp>
        <p:nvSpPr>
          <p:cNvPr id="3" name="Content Placeholder 2">
            <a:extLst>
              <a:ext uri="{FF2B5EF4-FFF2-40B4-BE49-F238E27FC236}">
                <a16:creationId xmlns:a16="http://schemas.microsoft.com/office/drawing/2014/main" id="{1B3D25D3-ACB8-A6A6-C320-F0189E568CD9}"/>
              </a:ext>
            </a:extLst>
          </p:cNvPr>
          <p:cNvSpPr>
            <a:spLocks noGrp="1"/>
          </p:cNvSpPr>
          <p:nvPr>
            <p:ph type="body" sz="quarter" idx="10"/>
          </p:nvPr>
        </p:nvSpPr>
        <p:spPr>
          <a:xfrm>
            <a:off x="609602" y="1499811"/>
            <a:ext cx="4236299" cy="4829025"/>
          </a:xfrm>
        </p:spPr>
        <p:txBody>
          <a:bodyPr>
            <a:normAutofit fontScale="85000" lnSpcReduction="20000"/>
          </a:bodyPr>
          <a:lstStyle/>
          <a:p>
            <a:pPr marL="457200" indent="-457200">
              <a:buAutoNum type="arabicParenR"/>
            </a:pPr>
            <a:r>
              <a:rPr lang="en-US" sz="2400" b="1" dirty="0"/>
              <a:t>Calculate Performance from Weather Measurements </a:t>
            </a:r>
          </a:p>
          <a:p>
            <a:pPr lvl="1">
              <a:buFont typeface="Wingdings" panose="05000000000000000000" pitchFamily="2" charset="2"/>
              <a:buChar char="Ø"/>
            </a:pPr>
            <a:r>
              <a:rPr lang="en-US" sz="2000" dirty="0">
                <a:sym typeface="Wingdings" panose="05000000000000000000" pitchFamily="2" charset="2"/>
              </a:rPr>
              <a:t>Use various </a:t>
            </a:r>
            <a:r>
              <a:rPr lang="en-US" sz="2000" dirty="0" err="1">
                <a:sym typeface="Wingdings" panose="05000000000000000000" pitchFamily="2" charset="2"/>
              </a:rPr>
              <a:t>softwares</a:t>
            </a:r>
            <a:r>
              <a:rPr lang="en-US" sz="2000" dirty="0">
                <a:sym typeface="Wingdings" panose="05000000000000000000" pitchFamily="2" charset="2"/>
              </a:rPr>
              <a:t>: SAM, </a:t>
            </a:r>
            <a:r>
              <a:rPr lang="en-US" sz="2000" dirty="0" err="1">
                <a:sym typeface="Wingdings" panose="05000000000000000000" pitchFamily="2" charset="2"/>
              </a:rPr>
              <a:t>bifacialVF</a:t>
            </a:r>
            <a:r>
              <a:rPr lang="en-US" sz="2000" dirty="0">
                <a:sym typeface="Wingdings" panose="05000000000000000000" pitchFamily="2" charset="2"/>
              </a:rPr>
              <a:t>/</a:t>
            </a:r>
            <a:r>
              <a:rPr lang="en-US" sz="2000" dirty="0" err="1">
                <a:sym typeface="Wingdings" panose="05000000000000000000" pitchFamily="2" charset="2"/>
              </a:rPr>
              <a:t>br+Pvlib</a:t>
            </a:r>
            <a:r>
              <a:rPr lang="en-US" sz="2000" dirty="0">
                <a:sym typeface="Wingdings" panose="05000000000000000000" pitchFamily="2" charset="2"/>
              </a:rPr>
              <a:t>, and PVSyst</a:t>
            </a:r>
          </a:p>
          <a:p>
            <a:pPr lvl="1"/>
            <a:r>
              <a:rPr lang="en-US" sz="2000" dirty="0">
                <a:sym typeface="Wingdings" panose="05000000000000000000" pitchFamily="2" charset="2"/>
              </a:rPr>
              <a:t>Explore different SR for albedometer and POA sensors, and different sensor locations effects</a:t>
            </a:r>
          </a:p>
          <a:p>
            <a:pPr lvl="1"/>
            <a:r>
              <a:rPr lang="en-US" sz="2200" dirty="0">
                <a:sym typeface="Wingdings" panose="05000000000000000000" pitchFamily="2" charset="2"/>
              </a:rPr>
              <a:t>Compare at middle point with measured field POA and then with Performance data</a:t>
            </a:r>
            <a:endParaRPr lang="en-US" sz="2200" dirty="0"/>
          </a:p>
          <a:p>
            <a:pPr marL="0" indent="0">
              <a:buNone/>
            </a:pPr>
            <a:r>
              <a:rPr lang="en-US" sz="2400" b="1" dirty="0"/>
              <a:t>2) Calculate Performance from POA measurements </a:t>
            </a:r>
            <a:endParaRPr lang="en-US" sz="2400" dirty="0">
              <a:sym typeface="Wingdings" panose="05000000000000000000" pitchFamily="2" charset="2"/>
            </a:endParaRPr>
          </a:p>
          <a:p>
            <a:pPr lvl="1">
              <a:buFont typeface="Wingdings" panose="05000000000000000000" pitchFamily="2" charset="2"/>
              <a:buChar char="Ø"/>
            </a:pPr>
            <a:r>
              <a:rPr lang="en-US" sz="2000" dirty="0">
                <a:sym typeface="Wingdings" panose="05000000000000000000" pitchFamily="2" charset="2"/>
              </a:rPr>
              <a:t>Use various </a:t>
            </a:r>
            <a:r>
              <a:rPr lang="en-US" sz="2000" dirty="0" err="1">
                <a:sym typeface="Wingdings" panose="05000000000000000000" pitchFamily="2" charset="2"/>
              </a:rPr>
              <a:t>softwares</a:t>
            </a:r>
            <a:r>
              <a:rPr lang="en-US" sz="2000" dirty="0">
                <a:sym typeface="Wingdings" panose="05000000000000000000" pitchFamily="2" charset="2"/>
              </a:rPr>
              <a:t>: SAM, </a:t>
            </a:r>
            <a:r>
              <a:rPr lang="en-US" sz="2000" dirty="0" err="1">
                <a:sym typeface="Wingdings" panose="05000000000000000000" pitchFamily="2" charset="2"/>
              </a:rPr>
              <a:t>bifacialVF</a:t>
            </a:r>
            <a:r>
              <a:rPr lang="en-US" sz="2000" dirty="0">
                <a:sym typeface="Wingdings" panose="05000000000000000000" pitchFamily="2" charset="2"/>
              </a:rPr>
              <a:t>/</a:t>
            </a:r>
            <a:r>
              <a:rPr lang="en-US" sz="2000" dirty="0" err="1">
                <a:sym typeface="Wingdings" panose="05000000000000000000" pitchFamily="2" charset="2"/>
              </a:rPr>
              <a:t>br+Pvlib</a:t>
            </a:r>
            <a:r>
              <a:rPr lang="en-US" sz="2000" dirty="0">
                <a:sym typeface="Wingdings" panose="05000000000000000000" pitchFamily="2" charset="2"/>
              </a:rPr>
              <a:t>, and PVSyst</a:t>
            </a:r>
          </a:p>
          <a:p>
            <a:pPr lvl="1"/>
            <a:r>
              <a:rPr lang="en-US" sz="2000" dirty="0">
                <a:sym typeface="Wingdings" panose="05000000000000000000" pitchFamily="2" charset="2"/>
              </a:rPr>
              <a:t>Explore using </a:t>
            </a:r>
            <a:r>
              <a:rPr lang="en-US" sz="2000" dirty="0" err="1">
                <a:sym typeface="Wingdings" panose="05000000000000000000" pitchFamily="2" charset="2"/>
              </a:rPr>
              <a:t>GFront</a:t>
            </a:r>
            <a:r>
              <a:rPr lang="en-US" sz="2000" dirty="0">
                <a:sym typeface="Wingdings" panose="05000000000000000000" pitchFamily="2" charset="2"/>
              </a:rPr>
              <a:t> only, or </a:t>
            </a:r>
            <a:r>
              <a:rPr lang="en-US" sz="2000" dirty="0" err="1">
                <a:sym typeface="Wingdings" panose="05000000000000000000" pitchFamily="2" charset="2"/>
              </a:rPr>
              <a:t>Gfront+Grear</a:t>
            </a:r>
            <a:r>
              <a:rPr lang="en-US" sz="2000" dirty="0">
                <a:sym typeface="Wingdings" panose="05000000000000000000" pitchFamily="2" charset="2"/>
              </a:rPr>
              <a:t> from various sensors including different SR, locations, he Reference Module, and the Rotating Albedometer approach</a:t>
            </a:r>
          </a:p>
        </p:txBody>
      </p:sp>
      <p:sp>
        <p:nvSpPr>
          <p:cNvPr id="4" name="Rectangle 3">
            <a:extLst>
              <a:ext uri="{FF2B5EF4-FFF2-40B4-BE49-F238E27FC236}">
                <a16:creationId xmlns:a16="http://schemas.microsoft.com/office/drawing/2014/main" id="{27533DB7-BD83-6C37-D102-9C758FFAA982}"/>
              </a:ext>
            </a:extLst>
          </p:cNvPr>
          <p:cNvSpPr/>
          <p:nvPr/>
        </p:nvSpPr>
        <p:spPr>
          <a:xfrm>
            <a:off x="5965426" y="4787274"/>
            <a:ext cx="337352"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1C1D30-0FA2-E57F-F4D6-2081AC1D30BE}"/>
              </a:ext>
            </a:extLst>
          </p:cNvPr>
          <p:cNvSpPr/>
          <p:nvPr/>
        </p:nvSpPr>
        <p:spPr>
          <a:xfrm>
            <a:off x="6438902" y="4698498"/>
            <a:ext cx="337352" cy="59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0A5E56-D994-33B4-B94A-FCBFF44F4DD9}"/>
              </a:ext>
            </a:extLst>
          </p:cNvPr>
          <p:cNvSpPr/>
          <p:nvPr/>
        </p:nvSpPr>
        <p:spPr>
          <a:xfrm>
            <a:off x="6912378" y="4547577"/>
            <a:ext cx="337352" cy="745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701DAF0-DC71-F009-A056-149D1AE4CDCA}"/>
              </a:ext>
            </a:extLst>
          </p:cNvPr>
          <p:cNvSpPr/>
          <p:nvPr/>
        </p:nvSpPr>
        <p:spPr>
          <a:xfrm>
            <a:off x="7385854" y="4547576"/>
            <a:ext cx="337352" cy="745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19650B-27E0-FE94-B9BF-9645153F53E1}"/>
              </a:ext>
            </a:extLst>
          </p:cNvPr>
          <p:cNvSpPr/>
          <p:nvPr/>
        </p:nvSpPr>
        <p:spPr>
          <a:xfrm>
            <a:off x="7888921" y="4219104"/>
            <a:ext cx="337352" cy="1074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4156971-D161-5B4E-122E-1FE2DD0A3348}"/>
              </a:ext>
            </a:extLst>
          </p:cNvPr>
          <p:cNvCxnSpPr/>
          <p:nvPr/>
        </p:nvCxnSpPr>
        <p:spPr>
          <a:xfrm>
            <a:off x="5770117" y="4422567"/>
            <a:ext cx="3193003"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F1FDE7F-1962-34B5-DA6A-B776D22EA33B}"/>
              </a:ext>
            </a:extLst>
          </p:cNvPr>
          <p:cNvCxnSpPr/>
          <p:nvPr/>
        </p:nvCxnSpPr>
        <p:spPr>
          <a:xfrm flipV="1">
            <a:off x="5770117" y="4041550"/>
            <a:ext cx="0" cy="1313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596DC9-7975-7439-E34A-B5909B4E3F34}"/>
              </a:ext>
            </a:extLst>
          </p:cNvPr>
          <p:cNvCxnSpPr>
            <a:cxnSpLocks/>
          </p:cNvCxnSpPr>
          <p:nvPr/>
        </p:nvCxnSpPr>
        <p:spPr>
          <a:xfrm>
            <a:off x="5770117" y="5293299"/>
            <a:ext cx="29385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E5FD5E-E0B0-B569-951A-68400BEEB373}"/>
              </a:ext>
            </a:extLst>
          </p:cNvPr>
          <p:cNvCxnSpPr>
            <a:cxnSpLocks/>
          </p:cNvCxnSpPr>
          <p:nvPr/>
        </p:nvCxnSpPr>
        <p:spPr>
          <a:xfrm>
            <a:off x="9361823" y="4188932"/>
            <a:ext cx="0" cy="1228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B21CB-8BF9-273E-63AE-A93A2C964A22}"/>
              </a:ext>
            </a:extLst>
          </p:cNvPr>
          <p:cNvCxnSpPr>
            <a:cxnSpLocks/>
          </p:cNvCxnSpPr>
          <p:nvPr/>
        </p:nvCxnSpPr>
        <p:spPr>
          <a:xfrm flipH="1">
            <a:off x="9361823" y="5417009"/>
            <a:ext cx="228156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Star: 5 Points 18">
            <a:extLst>
              <a:ext uri="{FF2B5EF4-FFF2-40B4-BE49-F238E27FC236}">
                <a16:creationId xmlns:a16="http://schemas.microsoft.com/office/drawing/2014/main" id="{5C6B5325-BEE2-8F92-1EE2-71A64C63A927}"/>
              </a:ext>
            </a:extLst>
          </p:cNvPr>
          <p:cNvSpPr/>
          <p:nvPr/>
        </p:nvSpPr>
        <p:spPr>
          <a:xfrm>
            <a:off x="9628153" y="4659448"/>
            <a:ext cx="45719" cy="1065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CA027C51-FBAD-8285-21A2-D5114FCF5C3A}"/>
              </a:ext>
            </a:extLst>
          </p:cNvPr>
          <p:cNvSpPr/>
          <p:nvPr/>
        </p:nvSpPr>
        <p:spPr>
          <a:xfrm>
            <a:off x="10304334" y="4419752"/>
            <a:ext cx="45719" cy="1065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632151EB-4F9E-7B64-95C6-185083F93EE4}"/>
              </a:ext>
            </a:extLst>
          </p:cNvPr>
          <p:cNvSpPr/>
          <p:nvPr/>
        </p:nvSpPr>
        <p:spPr>
          <a:xfrm>
            <a:off x="10939237" y="5041188"/>
            <a:ext cx="45719" cy="1065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C58FA61F-EB7F-BB9F-1A87-EAEC3E86C73C}"/>
              </a:ext>
            </a:extLst>
          </p:cNvPr>
          <p:cNvSpPr/>
          <p:nvPr/>
        </p:nvSpPr>
        <p:spPr>
          <a:xfrm>
            <a:off x="10933984" y="4934656"/>
            <a:ext cx="45719" cy="1065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D24AEC1C-064D-B4E5-B877-3B0BFBFB33A2}"/>
              </a:ext>
            </a:extLst>
          </p:cNvPr>
          <p:cNvSpPr/>
          <p:nvPr/>
        </p:nvSpPr>
        <p:spPr>
          <a:xfrm>
            <a:off x="10327193" y="4552916"/>
            <a:ext cx="45719" cy="1065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54D4B64-CD44-9707-9A21-69CA90207DA6}"/>
              </a:ext>
            </a:extLst>
          </p:cNvPr>
          <p:cNvSpPr txBox="1"/>
          <p:nvPr/>
        </p:nvSpPr>
        <p:spPr>
          <a:xfrm rot="19186550">
            <a:off x="5874623" y="5632598"/>
            <a:ext cx="1465914" cy="338554"/>
          </a:xfrm>
          <a:prstGeom prst="rect">
            <a:avLst/>
          </a:prstGeom>
          <a:noFill/>
        </p:spPr>
        <p:txBody>
          <a:bodyPr wrap="none" rtlCol="0">
            <a:spAutoFit/>
          </a:bodyPr>
          <a:lstStyle/>
          <a:p>
            <a:r>
              <a:rPr lang="en-US" sz="1600" dirty="0"/>
              <a:t>Front Only POA</a:t>
            </a:r>
          </a:p>
        </p:txBody>
      </p:sp>
      <p:sp>
        <p:nvSpPr>
          <p:cNvPr id="26" name="TextBox 25">
            <a:extLst>
              <a:ext uri="{FF2B5EF4-FFF2-40B4-BE49-F238E27FC236}">
                <a16:creationId xmlns:a16="http://schemas.microsoft.com/office/drawing/2014/main" id="{DE159037-A695-2C97-7668-E526A5A92B04}"/>
              </a:ext>
            </a:extLst>
          </p:cNvPr>
          <p:cNvSpPr txBox="1"/>
          <p:nvPr/>
        </p:nvSpPr>
        <p:spPr>
          <a:xfrm rot="19186550">
            <a:off x="10575428" y="5812769"/>
            <a:ext cx="616515" cy="307777"/>
          </a:xfrm>
          <a:prstGeom prst="rect">
            <a:avLst/>
          </a:prstGeom>
          <a:noFill/>
        </p:spPr>
        <p:txBody>
          <a:bodyPr wrap="none" rtlCol="0">
            <a:spAutoFit/>
          </a:bodyPr>
          <a:lstStyle/>
          <a:p>
            <a:r>
              <a:rPr lang="en-US" sz="1400" dirty="0"/>
              <a:t>Hydra</a:t>
            </a:r>
          </a:p>
        </p:txBody>
      </p:sp>
      <p:sp>
        <p:nvSpPr>
          <p:cNvPr id="27" name="TextBox 26">
            <a:extLst>
              <a:ext uri="{FF2B5EF4-FFF2-40B4-BE49-F238E27FC236}">
                <a16:creationId xmlns:a16="http://schemas.microsoft.com/office/drawing/2014/main" id="{D82A8B98-15DB-B22E-AF72-1D7252455F9E}"/>
              </a:ext>
            </a:extLst>
          </p:cNvPr>
          <p:cNvSpPr txBox="1"/>
          <p:nvPr/>
        </p:nvSpPr>
        <p:spPr>
          <a:xfrm rot="19186550">
            <a:off x="4509092" y="5813057"/>
            <a:ext cx="1737303" cy="523220"/>
          </a:xfrm>
          <a:prstGeom prst="rect">
            <a:avLst/>
          </a:prstGeom>
          <a:noFill/>
        </p:spPr>
        <p:txBody>
          <a:bodyPr wrap="square" rtlCol="0">
            <a:spAutoFit/>
          </a:bodyPr>
          <a:lstStyle/>
          <a:p>
            <a:pPr algn="r"/>
            <a:r>
              <a:rPr lang="en-US" sz="1400" dirty="0"/>
              <a:t>Measured Front and Rear POA</a:t>
            </a:r>
          </a:p>
        </p:txBody>
      </p:sp>
      <p:sp>
        <p:nvSpPr>
          <p:cNvPr id="28" name="TextBox 27">
            <a:extLst>
              <a:ext uri="{FF2B5EF4-FFF2-40B4-BE49-F238E27FC236}">
                <a16:creationId xmlns:a16="http://schemas.microsoft.com/office/drawing/2014/main" id="{852A4CFA-4B91-A81E-3F4E-C2D2D36411DD}"/>
              </a:ext>
            </a:extLst>
          </p:cNvPr>
          <p:cNvSpPr txBox="1"/>
          <p:nvPr/>
        </p:nvSpPr>
        <p:spPr>
          <a:xfrm rot="19186550">
            <a:off x="6193649" y="5767220"/>
            <a:ext cx="1525995" cy="307777"/>
          </a:xfrm>
          <a:prstGeom prst="rect">
            <a:avLst/>
          </a:prstGeom>
          <a:noFill/>
        </p:spPr>
        <p:txBody>
          <a:bodyPr wrap="none" rtlCol="0">
            <a:spAutoFit/>
          </a:bodyPr>
          <a:lstStyle/>
          <a:p>
            <a:r>
              <a:rPr lang="en-US" sz="1400" dirty="0"/>
              <a:t>Reference Module</a:t>
            </a:r>
          </a:p>
        </p:txBody>
      </p:sp>
      <p:sp>
        <p:nvSpPr>
          <p:cNvPr id="29" name="TextBox 28">
            <a:extLst>
              <a:ext uri="{FF2B5EF4-FFF2-40B4-BE49-F238E27FC236}">
                <a16:creationId xmlns:a16="http://schemas.microsoft.com/office/drawing/2014/main" id="{D245A4A6-077D-2B8C-FD76-1D4D12853254}"/>
              </a:ext>
            </a:extLst>
          </p:cNvPr>
          <p:cNvSpPr txBox="1"/>
          <p:nvPr/>
        </p:nvSpPr>
        <p:spPr>
          <a:xfrm rot="19186550">
            <a:off x="7366388" y="5597305"/>
            <a:ext cx="697627" cy="307777"/>
          </a:xfrm>
          <a:prstGeom prst="rect">
            <a:avLst/>
          </a:prstGeom>
          <a:noFill/>
        </p:spPr>
        <p:txBody>
          <a:bodyPr wrap="none" rtlCol="0">
            <a:spAutoFit/>
          </a:bodyPr>
          <a:lstStyle/>
          <a:p>
            <a:r>
              <a:rPr lang="en-US" sz="1400" dirty="0"/>
              <a:t>HYDRA</a:t>
            </a:r>
          </a:p>
        </p:txBody>
      </p:sp>
      <p:sp>
        <p:nvSpPr>
          <p:cNvPr id="30" name="TextBox 29">
            <a:extLst>
              <a:ext uri="{FF2B5EF4-FFF2-40B4-BE49-F238E27FC236}">
                <a16:creationId xmlns:a16="http://schemas.microsoft.com/office/drawing/2014/main" id="{B470DD59-4DCB-B2B8-174C-76C421955C13}"/>
              </a:ext>
            </a:extLst>
          </p:cNvPr>
          <p:cNvSpPr txBox="1"/>
          <p:nvPr/>
        </p:nvSpPr>
        <p:spPr>
          <a:xfrm rot="19186550">
            <a:off x="5571298" y="5581104"/>
            <a:ext cx="1253228" cy="338554"/>
          </a:xfrm>
          <a:prstGeom prst="rect">
            <a:avLst/>
          </a:prstGeom>
          <a:noFill/>
        </p:spPr>
        <p:txBody>
          <a:bodyPr wrap="none" rtlCol="0">
            <a:spAutoFit/>
          </a:bodyPr>
          <a:lstStyle/>
          <a:p>
            <a:r>
              <a:rPr lang="en-US" sz="1600" dirty="0"/>
              <a:t>Rotating Alb.</a:t>
            </a:r>
          </a:p>
        </p:txBody>
      </p:sp>
      <p:sp>
        <p:nvSpPr>
          <p:cNvPr id="31" name="TextBox 30">
            <a:extLst>
              <a:ext uri="{FF2B5EF4-FFF2-40B4-BE49-F238E27FC236}">
                <a16:creationId xmlns:a16="http://schemas.microsoft.com/office/drawing/2014/main" id="{E15FAB41-F10E-916D-8A8B-E02136C9A53F}"/>
              </a:ext>
            </a:extLst>
          </p:cNvPr>
          <p:cNvSpPr txBox="1"/>
          <p:nvPr/>
        </p:nvSpPr>
        <p:spPr>
          <a:xfrm>
            <a:off x="5883452" y="3262089"/>
            <a:ext cx="2786147" cy="369332"/>
          </a:xfrm>
          <a:prstGeom prst="rect">
            <a:avLst/>
          </a:prstGeom>
          <a:noFill/>
        </p:spPr>
        <p:txBody>
          <a:bodyPr wrap="none" rtlCol="0">
            <a:spAutoFit/>
          </a:bodyPr>
          <a:lstStyle/>
          <a:p>
            <a:r>
              <a:rPr lang="en-US" dirty="0"/>
              <a:t>2) Performance comparison</a:t>
            </a:r>
          </a:p>
        </p:txBody>
      </p:sp>
      <p:grpSp>
        <p:nvGrpSpPr>
          <p:cNvPr id="56" name="Group 55">
            <a:extLst>
              <a:ext uri="{FF2B5EF4-FFF2-40B4-BE49-F238E27FC236}">
                <a16:creationId xmlns:a16="http://schemas.microsoft.com/office/drawing/2014/main" id="{92811F49-B8EA-31AD-BC5C-AECC2C10EBDB}"/>
              </a:ext>
            </a:extLst>
          </p:cNvPr>
          <p:cNvGrpSpPr/>
          <p:nvPr/>
        </p:nvGrpSpPr>
        <p:grpSpPr>
          <a:xfrm>
            <a:off x="5209682" y="454504"/>
            <a:ext cx="3897485" cy="1973809"/>
            <a:chOff x="113294" y="3372330"/>
            <a:chExt cx="3897485" cy="1973809"/>
          </a:xfrm>
        </p:grpSpPr>
        <p:sp>
          <p:nvSpPr>
            <p:cNvPr id="33" name="Rectangle 32">
              <a:extLst>
                <a:ext uri="{FF2B5EF4-FFF2-40B4-BE49-F238E27FC236}">
                  <a16:creationId xmlns:a16="http://schemas.microsoft.com/office/drawing/2014/main" id="{111CF963-6F86-1DF8-6FC8-C35A63304723}"/>
                </a:ext>
              </a:extLst>
            </p:cNvPr>
            <p:cNvSpPr/>
            <p:nvPr/>
          </p:nvSpPr>
          <p:spPr>
            <a:xfrm>
              <a:off x="1037374" y="4118054"/>
              <a:ext cx="337352"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Rectangle 33">
              <a:extLst>
                <a:ext uri="{FF2B5EF4-FFF2-40B4-BE49-F238E27FC236}">
                  <a16:creationId xmlns:a16="http://schemas.microsoft.com/office/drawing/2014/main" id="{224F13D9-CD86-8F59-698F-051132F305FC}"/>
                </a:ext>
              </a:extLst>
            </p:cNvPr>
            <p:cNvSpPr/>
            <p:nvPr/>
          </p:nvSpPr>
          <p:spPr>
            <a:xfrm>
              <a:off x="1510850" y="4029278"/>
              <a:ext cx="337352" cy="59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Rectangle 34">
              <a:extLst>
                <a:ext uri="{FF2B5EF4-FFF2-40B4-BE49-F238E27FC236}">
                  <a16:creationId xmlns:a16="http://schemas.microsoft.com/office/drawing/2014/main" id="{C5C68219-28A8-AAC8-09FA-731CC8DACB59}"/>
                </a:ext>
              </a:extLst>
            </p:cNvPr>
            <p:cNvSpPr/>
            <p:nvPr/>
          </p:nvSpPr>
          <p:spPr>
            <a:xfrm>
              <a:off x="1984326" y="3878357"/>
              <a:ext cx="337352" cy="745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Rectangle 35">
              <a:extLst>
                <a:ext uri="{FF2B5EF4-FFF2-40B4-BE49-F238E27FC236}">
                  <a16:creationId xmlns:a16="http://schemas.microsoft.com/office/drawing/2014/main" id="{22D1BD81-E6B3-282B-D0A0-35DB93ED9240}"/>
                </a:ext>
              </a:extLst>
            </p:cNvPr>
            <p:cNvSpPr/>
            <p:nvPr/>
          </p:nvSpPr>
          <p:spPr>
            <a:xfrm>
              <a:off x="2457802" y="3878356"/>
              <a:ext cx="337352" cy="745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 name="Rectangle 36">
              <a:extLst>
                <a:ext uri="{FF2B5EF4-FFF2-40B4-BE49-F238E27FC236}">
                  <a16:creationId xmlns:a16="http://schemas.microsoft.com/office/drawing/2014/main" id="{D644CB37-ED20-5A4C-9B79-2F8E77CACF68}"/>
                </a:ext>
              </a:extLst>
            </p:cNvPr>
            <p:cNvSpPr/>
            <p:nvPr/>
          </p:nvSpPr>
          <p:spPr>
            <a:xfrm>
              <a:off x="2960869" y="3549884"/>
              <a:ext cx="337352" cy="1074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8" name="Straight Connector 37">
              <a:extLst>
                <a:ext uri="{FF2B5EF4-FFF2-40B4-BE49-F238E27FC236}">
                  <a16:creationId xmlns:a16="http://schemas.microsoft.com/office/drawing/2014/main" id="{5B507D54-EC8A-B8D1-3EFF-33BA7A6CDEB5}"/>
                </a:ext>
              </a:extLst>
            </p:cNvPr>
            <p:cNvCxnSpPr/>
            <p:nvPr/>
          </p:nvCxnSpPr>
          <p:spPr>
            <a:xfrm>
              <a:off x="817776" y="3871049"/>
              <a:ext cx="3193003"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8847621-CC44-FC2D-EF4C-EADD0192479F}"/>
                </a:ext>
              </a:extLst>
            </p:cNvPr>
            <p:cNvCxnSpPr/>
            <p:nvPr/>
          </p:nvCxnSpPr>
          <p:spPr>
            <a:xfrm flipV="1">
              <a:off x="842065" y="3372330"/>
              <a:ext cx="0" cy="1313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625A06A-4858-83E9-77E6-DCC129343D8B}"/>
                </a:ext>
              </a:extLst>
            </p:cNvPr>
            <p:cNvCxnSpPr>
              <a:cxnSpLocks/>
            </p:cNvCxnSpPr>
            <p:nvPr/>
          </p:nvCxnSpPr>
          <p:spPr>
            <a:xfrm>
              <a:off x="842065" y="4624079"/>
              <a:ext cx="2938509"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DA4AB59-D79A-F4FC-CE04-190A3B401BD0}"/>
                </a:ext>
              </a:extLst>
            </p:cNvPr>
            <p:cNvSpPr txBox="1"/>
            <p:nvPr/>
          </p:nvSpPr>
          <p:spPr>
            <a:xfrm rot="19186550">
              <a:off x="113294" y="5038362"/>
              <a:ext cx="1176925" cy="307777"/>
            </a:xfrm>
            <a:prstGeom prst="rect">
              <a:avLst/>
            </a:prstGeom>
            <a:noFill/>
          </p:spPr>
          <p:txBody>
            <a:bodyPr wrap="none" rtlCol="0">
              <a:spAutoFit/>
            </a:bodyPr>
            <a:lstStyle/>
            <a:p>
              <a:r>
                <a:rPr lang="en-US" sz="1400" dirty="0"/>
                <a:t>CM11 Albedo</a:t>
              </a:r>
            </a:p>
          </p:txBody>
        </p:sp>
        <p:sp>
          <p:nvSpPr>
            <p:cNvPr id="46" name="TextBox 45">
              <a:extLst>
                <a:ext uri="{FF2B5EF4-FFF2-40B4-BE49-F238E27FC236}">
                  <a16:creationId xmlns:a16="http://schemas.microsoft.com/office/drawing/2014/main" id="{8C0A7A0D-8A4D-EB00-D064-CBB68C05B164}"/>
                </a:ext>
              </a:extLst>
            </p:cNvPr>
            <p:cNvSpPr txBox="1"/>
            <p:nvPr/>
          </p:nvSpPr>
          <p:spPr>
            <a:xfrm rot="19186550">
              <a:off x="2632860" y="4958202"/>
              <a:ext cx="308098" cy="307777"/>
            </a:xfrm>
            <a:prstGeom prst="rect">
              <a:avLst/>
            </a:prstGeom>
            <a:noFill/>
          </p:spPr>
          <p:txBody>
            <a:bodyPr wrap="none" rtlCol="0">
              <a:spAutoFit/>
            </a:bodyPr>
            <a:lstStyle/>
            <a:p>
              <a:r>
                <a:rPr lang="en-US" sz="1400" dirty="0"/>
                <a:t>? </a:t>
              </a:r>
            </a:p>
          </p:txBody>
        </p:sp>
        <p:sp>
          <p:nvSpPr>
            <p:cNvPr id="47" name="TextBox 46">
              <a:extLst>
                <a:ext uri="{FF2B5EF4-FFF2-40B4-BE49-F238E27FC236}">
                  <a16:creationId xmlns:a16="http://schemas.microsoft.com/office/drawing/2014/main" id="{4C5D60D5-0E7A-9322-1742-001A27AC8F7F}"/>
                </a:ext>
              </a:extLst>
            </p:cNvPr>
            <p:cNvSpPr txBox="1"/>
            <p:nvPr/>
          </p:nvSpPr>
          <p:spPr>
            <a:xfrm rot="19186550">
              <a:off x="922875" y="4804278"/>
              <a:ext cx="1031051" cy="307777"/>
            </a:xfrm>
            <a:prstGeom prst="rect">
              <a:avLst/>
            </a:prstGeom>
            <a:noFill/>
          </p:spPr>
          <p:txBody>
            <a:bodyPr wrap="none" rtlCol="0">
              <a:spAutoFit/>
            </a:bodyPr>
            <a:lstStyle/>
            <a:p>
              <a:r>
                <a:rPr lang="en-US" sz="1400" dirty="0"/>
                <a:t>IMT Albedo</a:t>
              </a:r>
            </a:p>
          </p:txBody>
        </p:sp>
      </p:grpSp>
      <p:sp>
        <p:nvSpPr>
          <p:cNvPr id="48" name="TextBox 47">
            <a:extLst>
              <a:ext uri="{FF2B5EF4-FFF2-40B4-BE49-F238E27FC236}">
                <a16:creationId xmlns:a16="http://schemas.microsoft.com/office/drawing/2014/main" id="{A2B56949-BC95-3EAC-3F21-4E69A909B047}"/>
              </a:ext>
            </a:extLst>
          </p:cNvPr>
          <p:cNvSpPr txBox="1"/>
          <p:nvPr/>
        </p:nvSpPr>
        <p:spPr>
          <a:xfrm>
            <a:off x="5785318" y="40196"/>
            <a:ext cx="3359180" cy="307777"/>
          </a:xfrm>
          <a:prstGeom prst="rect">
            <a:avLst/>
          </a:prstGeom>
          <a:noFill/>
        </p:spPr>
        <p:txBody>
          <a:bodyPr wrap="square" rtlCol="0">
            <a:spAutoFit/>
          </a:bodyPr>
          <a:lstStyle/>
          <a:p>
            <a:r>
              <a:rPr lang="en-US" sz="1400" dirty="0"/>
              <a:t>1) Irradiance Comparison (Middle step)</a:t>
            </a:r>
          </a:p>
        </p:txBody>
      </p:sp>
      <p:sp>
        <p:nvSpPr>
          <p:cNvPr id="50" name="TextBox 49">
            <a:extLst>
              <a:ext uri="{FF2B5EF4-FFF2-40B4-BE49-F238E27FC236}">
                <a16:creationId xmlns:a16="http://schemas.microsoft.com/office/drawing/2014/main" id="{74ADE7D5-1D2E-FF06-E681-8D5012D3D9CD}"/>
              </a:ext>
            </a:extLst>
          </p:cNvPr>
          <p:cNvSpPr txBox="1"/>
          <p:nvPr/>
        </p:nvSpPr>
        <p:spPr>
          <a:xfrm>
            <a:off x="9469720" y="3269315"/>
            <a:ext cx="2709909" cy="369332"/>
          </a:xfrm>
          <a:prstGeom prst="rect">
            <a:avLst/>
          </a:prstGeom>
          <a:noFill/>
        </p:spPr>
        <p:txBody>
          <a:bodyPr wrap="none" rtlCol="0">
            <a:spAutoFit/>
          </a:bodyPr>
          <a:lstStyle/>
          <a:p>
            <a:r>
              <a:rPr lang="en-US" dirty="0"/>
              <a:t>Uncertainties Distribution?</a:t>
            </a:r>
          </a:p>
        </p:txBody>
      </p:sp>
      <p:sp>
        <p:nvSpPr>
          <p:cNvPr id="51" name="Rectangle 50">
            <a:extLst>
              <a:ext uri="{FF2B5EF4-FFF2-40B4-BE49-F238E27FC236}">
                <a16:creationId xmlns:a16="http://schemas.microsoft.com/office/drawing/2014/main" id="{3B2110C1-FB7C-3E76-4726-FDA111267BC5}"/>
              </a:ext>
            </a:extLst>
          </p:cNvPr>
          <p:cNvSpPr/>
          <p:nvPr/>
        </p:nvSpPr>
        <p:spPr>
          <a:xfrm>
            <a:off x="9469720" y="4535806"/>
            <a:ext cx="328735" cy="388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3B623F76-98C4-86D1-A8A6-F6F9CDE71ABF}"/>
              </a:ext>
            </a:extLst>
          </p:cNvPr>
          <p:cNvCxnSpPr>
            <a:cxnSpLocks/>
          </p:cNvCxnSpPr>
          <p:nvPr/>
        </p:nvCxnSpPr>
        <p:spPr>
          <a:xfrm flipH="1">
            <a:off x="9384740" y="4659448"/>
            <a:ext cx="6029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E225F72-5551-665D-741F-AECF6B52983D}"/>
              </a:ext>
            </a:extLst>
          </p:cNvPr>
          <p:cNvCxnSpPr>
            <a:cxnSpLocks/>
          </p:cNvCxnSpPr>
          <p:nvPr/>
        </p:nvCxnSpPr>
        <p:spPr>
          <a:xfrm>
            <a:off x="9628153" y="4339852"/>
            <a:ext cx="0" cy="807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C13EE1B-6469-906A-10C0-32A81A8C3B6F}"/>
              </a:ext>
            </a:extLst>
          </p:cNvPr>
          <p:cNvCxnSpPr/>
          <p:nvPr/>
        </p:nvCxnSpPr>
        <p:spPr>
          <a:xfrm>
            <a:off x="9469720" y="4339852"/>
            <a:ext cx="3287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5BBEBD5-FCF5-E28C-C455-865A64185C9D}"/>
              </a:ext>
            </a:extLst>
          </p:cNvPr>
          <p:cNvCxnSpPr/>
          <p:nvPr/>
        </p:nvCxnSpPr>
        <p:spPr>
          <a:xfrm>
            <a:off x="9510360" y="5162812"/>
            <a:ext cx="328735"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Star: 5 Points 60">
            <a:extLst>
              <a:ext uri="{FF2B5EF4-FFF2-40B4-BE49-F238E27FC236}">
                <a16:creationId xmlns:a16="http://schemas.microsoft.com/office/drawing/2014/main" id="{68666F3B-CDA3-ACBD-4503-E41B41C84E22}"/>
              </a:ext>
            </a:extLst>
          </p:cNvPr>
          <p:cNvSpPr/>
          <p:nvPr/>
        </p:nvSpPr>
        <p:spPr>
          <a:xfrm>
            <a:off x="10395406" y="4537649"/>
            <a:ext cx="45719" cy="1065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A6A8398-44D4-4EE2-E573-1582DD437977}"/>
              </a:ext>
            </a:extLst>
          </p:cNvPr>
          <p:cNvSpPr/>
          <p:nvPr/>
        </p:nvSpPr>
        <p:spPr>
          <a:xfrm>
            <a:off x="10236973" y="4117526"/>
            <a:ext cx="328735" cy="684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E3406A26-586C-6109-B791-438D748AA7D4}"/>
              </a:ext>
            </a:extLst>
          </p:cNvPr>
          <p:cNvCxnSpPr>
            <a:cxnSpLocks/>
          </p:cNvCxnSpPr>
          <p:nvPr/>
        </p:nvCxnSpPr>
        <p:spPr>
          <a:xfrm flipH="1">
            <a:off x="10151993" y="4537649"/>
            <a:ext cx="6029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12521C-5DA9-D85D-F22D-2BD33B17C5B4}"/>
              </a:ext>
            </a:extLst>
          </p:cNvPr>
          <p:cNvCxnSpPr>
            <a:cxnSpLocks/>
          </p:cNvCxnSpPr>
          <p:nvPr/>
        </p:nvCxnSpPr>
        <p:spPr>
          <a:xfrm>
            <a:off x="10372912" y="3795043"/>
            <a:ext cx="22494" cy="1230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CF8126C-F0FF-11C8-8307-E4ADF67F55DB}"/>
              </a:ext>
            </a:extLst>
          </p:cNvPr>
          <p:cNvCxnSpPr>
            <a:cxnSpLocks/>
          </p:cNvCxnSpPr>
          <p:nvPr/>
        </p:nvCxnSpPr>
        <p:spPr>
          <a:xfrm>
            <a:off x="10236973" y="3822667"/>
            <a:ext cx="3287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A35877B-4DDB-D2A4-0324-E27D3C332D4A}"/>
              </a:ext>
            </a:extLst>
          </p:cNvPr>
          <p:cNvCxnSpPr>
            <a:cxnSpLocks/>
          </p:cNvCxnSpPr>
          <p:nvPr/>
        </p:nvCxnSpPr>
        <p:spPr>
          <a:xfrm>
            <a:off x="10277613" y="5041013"/>
            <a:ext cx="328735"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47D3BB5-7BD5-12D3-6B41-1EEE41AEF82E}"/>
              </a:ext>
            </a:extLst>
          </p:cNvPr>
          <p:cNvSpPr txBox="1"/>
          <p:nvPr/>
        </p:nvSpPr>
        <p:spPr>
          <a:xfrm rot="19453600">
            <a:off x="9659098" y="5682123"/>
            <a:ext cx="1124539" cy="307777"/>
          </a:xfrm>
          <a:prstGeom prst="rect">
            <a:avLst/>
          </a:prstGeom>
          <a:noFill/>
        </p:spPr>
        <p:txBody>
          <a:bodyPr wrap="none" rtlCol="0">
            <a:spAutoFit/>
          </a:bodyPr>
          <a:lstStyle/>
          <a:p>
            <a:r>
              <a:rPr lang="en-US" sz="1400" dirty="0"/>
              <a:t>Rotating Alb.</a:t>
            </a:r>
          </a:p>
        </p:txBody>
      </p:sp>
      <p:grpSp>
        <p:nvGrpSpPr>
          <p:cNvPr id="57" name="Group 56">
            <a:extLst>
              <a:ext uri="{FF2B5EF4-FFF2-40B4-BE49-F238E27FC236}">
                <a16:creationId xmlns:a16="http://schemas.microsoft.com/office/drawing/2014/main" id="{466B8437-C853-FC8C-C972-7AB2BFF84EA7}"/>
              </a:ext>
            </a:extLst>
          </p:cNvPr>
          <p:cNvGrpSpPr/>
          <p:nvPr/>
        </p:nvGrpSpPr>
        <p:grpSpPr>
          <a:xfrm>
            <a:off x="8465631" y="440505"/>
            <a:ext cx="3881772" cy="1973809"/>
            <a:chOff x="113294" y="3372330"/>
            <a:chExt cx="3881772" cy="1973809"/>
          </a:xfrm>
        </p:grpSpPr>
        <p:sp>
          <p:nvSpPr>
            <p:cNvPr id="67" name="Rectangle 66">
              <a:extLst>
                <a:ext uri="{FF2B5EF4-FFF2-40B4-BE49-F238E27FC236}">
                  <a16:creationId xmlns:a16="http://schemas.microsoft.com/office/drawing/2014/main" id="{B360D18C-237D-B00C-FA2D-32210BA378DE}"/>
                </a:ext>
              </a:extLst>
            </p:cNvPr>
            <p:cNvSpPr/>
            <p:nvPr/>
          </p:nvSpPr>
          <p:spPr>
            <a:xfrm>
              <a:off x="1037374" y="4348984"/>
              <a:ext cx="337352" cy="275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 name="Rectangle 67">
              <a:extLst>
                <a:ext uri="{FF2B5EF4-FFF2-40B4-BE49-F238E27FC236}">
                  <a16:creationId xmlns:a16="http://schemas.microsoft.com/office/drawing/2014/main" id="{1E36D91A-E303-FE56-5E11-74D3DEA5435D}"/>
                </a:ext>
              </a:extLst>
            </p:cNvPr>
            <p:cNvSpPr/>
            <p:nvPr/>
          </p:nvSpPr>
          <p:spPr>
            <a:xfrm>
              <a:off x="1510850" y="4428194"/>
              <a:ext cx="337352" cy="195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9" name="Rectangle 68">
              <a:extLst>
                <a:ext uri="{FF2B5EF4-FFF2-40B4-BE49-F238E27FC236}">
                  <a16:creationId xmlns:a16="http://schemas.microsoft.com/office/drawing/2014/main" id="{E924FD54-C684-951A-B5EB-22515C2710AF}"/>
                </a:ext>
              </a:extLst>
            </p:cNvPr>
            <p:cNvSpPr/>
            <p:nvPr/>
          </p:nvSpPr>
          <p:spPr>
            <a:xfrm>
              <a:off x="1984326" y="4369769"/>
              <a:ext cx="337352" cy="25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0" name="Rectangle 69">
              <a:extLst>
                <a:ext uri="{FF2B5EF4-FFF2-40B4-BE49-F238E27FC236}">
                  <a16:creationId xmlns:a16="http://schemas.microsoft.com/office/drawing/2014/main" id="{38D7CFAA-6898-D098-1F84-77387CEA3F4B}"/>
                </a:ext>
              </a:extLst>
            </p:cNvPr>
            <p:cNvSpPr/>
            <p:nvPr/>
          </p:nvSpPr>
          <p:spPr>
            <a:xfrm>
              <a:off x="2457802" y="3996109"/>
              <a:ext cx="337352" cy="627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Rectangle 70">
              <a:extLst>
                <a:ext uri="{FF2B5EF4-FFF2-40B4-BE49-F238E27FC236}">
                  <a16:creationId xmlns:a16="http://schemas.microsoft.com/office/drawing/2014/main" id="{BBC1F197-370C-A9B7-DC50-ADD4A23B1F74}"/>
                </a:ext>
              </a:extLst>
            </p:cNvPr>
            <p:cNvSpPr/>
            <p:nvPr/>
          </p:nvSpPr>
          <p:spPr>
            <a:xfrm>
              <a:off x="2960869" y="3779112"/>
              <a:ext cx="337352" cy="844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3" name="Straight Connector 72">
              <a:extLst>
                <a:ext uri="{FF2B5EF4-FFF2-40B4-BE49-F238E27FC236}">
                  <a16:creationId xmlns:a16="http://schemas.microsoft.com/office/drawing/2014/main" id="{ED0F3CCA-52C9-080A-4EFA-1D9415574AEE}"/>
                </a:ext>
              </a:extLst>
            </p:cNvPr>
            <p:cNvCxnSpPr/>
            <p:nvPr/>
          </p:nvCxnSpPr>
          <p:spPr>
            <a:xfrm>
              <a:off x="802063" y="4132053"/>
              <a:ext cx="3193003"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ED26EB46-9FA4-2620-7214-35D5B9AD9FBF}"/>
                </a:ext>
              </a:extLst>
            </p:cNvPr>
            <p:cNvCxnSpPr/>
            <p:nvPr/>
          </p:nvCxnSpPr>
          <p:spPr>
            <a:xfrm flipV="1">
              <a:off x="842065" y="3372330"/>
              <a:ext cx="0" cy="1313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37DF9B7-4AEA-B05F-73F7-8E72899A9CF0}"/>
                </a:ext>
              </a:extLst>
            </p:cNvPr>
            <p:cNvCxnSpPr>
              <a:cxnSpLocks/>
            </p:cNvCxnSpPr>
            <p:nvPr/>
          </p:nvCxnSpPr>
          <p:spPr>
            <a:xfrm>
              <a:off x="842065" y="4624079"/>
              <a:ext cx="2938509"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BC3EA8C-7971-2926-A61B-D7CF0038F607}"/>
                </a:ext>
              </a:extLst>
            </p:cNvPr>
            <p:cNvSpPr txBox="1"/>
            <p:nvPr/>
          </p:nvSpPr>
          <p:spPr>
            <a:xfrm rot="19186550">
              <a:off x="113294" y="5038362"/>
              <a:ext cx="1176925" cy="307777"/>
            </a:xfrm>
            <a:prstGeom prst="rect">
              <a:avLst/>
            </a:prstGeom>
            <a:noFill/>
          </p:spPr>
          <p:txBody>
            <a:bodyPr wrap="none" rtlCol="0">
              <a:spAutoFit/>
            </a:bodyPr>
            <a:lstStyle/>
            <a:p>
              <a:r>
                <a:rPr lang="en-US" sz="1400" dirty="0"/>
                <a:t>CM11 Albedo</a:t>
              </a:r>
            </a:p>
          </p:txBody>
        </p:sp>
        <p:sp>
          <p:nvSpPr>
            <p:cNvPr id="78" name="TextBox 77">
              <a:extLst>
                <a:ext uri="{FF2B5EF4-FFF2-40B4-BE49-F238E27FC236}">
                  <a16:creationId xmlns:a16="http://schemas.microsoft.com/office/drawing/2014/main" id="{D70C178F-3C26-425C-968A-71EAA5B976C8}"/>
                </a:ext>
              </a:extLst>
            </p:cNvPr>
            <p:cNvSpPr txBox="1"/>
            <p:nvPr/>
          </p:nvSpPr>
          <p:spPr>
            <a:xfrm rot="19186550">
              <a:off x="2632860" y="4958202"/>
              <a:ext cx="308098" cy="307777"/>
            </a:xfrm>
            <a:prstGeom prst="rect">
              <a:avLst/>
            </a:prstGeom>
            <a:noFill/>
          </p:spPr>
          <p:txBody>
            <a:bodyPr wrap="none" rtlCol="0">
              <a:spAutoFit/>
            </a:bodyPr>
            <a:lstStyle/>
            <a:p>
              <a:r>
                <a:rPr lang="en-US" sz="1400" dirty="0"/>
                <a:t>? </a:t>
              </a:r>
            </a:p>
          </p:txBody>
        </p:sp>
        <p:sp>
          <p:nvSpPr>
            <p:cNvPr id="79" name="TextBox 78">
              <a:extLst>
                <a:ext uri="{FF2B5EF4-FFF2-40B4-BE49-F238E27FC236}">
                  <a16:creationId xmlns:a16="http://schemas.microsoft.com/office/drawing/2014/main" id="{C4A85687-4929-BF4E-74CD-FAA39A622632}"/>
                </a:ext>
              </a:extLst>
            </p:cNvPr>
            <p:cNvSpPr txBox="1"/>
            <p:nvPr/>
          </p:nvSpPr>
          <p:spPr>
            <a:xfrm rot="19186550">
              <a:off x="922875" y="4804278"/>
              <a:ext cx="1031051" cy="307777"/>
            </a:xfrm>
            <a:prstGeom prst="rect">
              <a:avLst/>
            </a:prstGeom>
            <a:noFill/>
          </p:spPr>
          <p:txBody>
            <a:bodyPr wrap="none" rtlCol="0">
              <a:spAutoFit/>
            </a:bodyPr>
            <a:lstStyle/>
            <a:p>
              <a:r>
                <a:rPr lang="en-US" sz="1400" dirty="0"/>
                <a:t>IMT Albedo</a:t>
              </a:r>
            </a:p>
          </p:txBody>
        </p:sp>
      </p:grpSp>
      <p:sp>
        <p:nvSpPr>
          <p:cNvPr id="80" name="TextBox 79">
            <a:extLst>
              <a:ext uri="{FF2B5EF4-FFF2-40B4-BE49-F238E27FC236}">
                <a16:creationId xmlns:a16="http://schemas.microsoft.com/office/drawing/2014/main" id="{057BF042-9048-4B0A-C143-3CDB440721C4}"/>
              </a:ext>
            </a:extLst>
          </p:cNvPr>
          <p:cNvSpPr txBox="1"/>
          <p:nvPr/>
        </p:nvSpPr>
        <p:spPr>
          <a:xfrm rot="19186550">
            <a:off x="6448519" y="1987732"/>
            <a:ext cx="893193" cy="307777"/>
          </a:xfrm>
          <a:prstGeom prst="rect">
            <a:avLst/>
          </a:prstGeom>
          <a:noFill/>
        </p:spPr>
        <p:txBody>
          <a:bodyPr wrap="none" rtlCol="0">
            <a:spAutoFit/>
          </a:bodyPr>
          <a:lstStyle/>
          <a:p>
            <a:r>
              <a:rPr lang="en-US" sz="1400" dirty="0"/>
              <a:t>DHI + DNI</a:t>
            </a:r>
          </a:p>
        </p:txBody>
      </p:sp>
      <p:sp>
        <p:nvSpPr>
          <p:cNvPr id="81" name="TextBox 80">
            <a:extLst>
              <a:ext uri="{FF2B5EF4-FFF2-40B4-BE49-F238E27FC236}">
                <a16:creationId xmlns:a16="http://schemas.microsoft.com/office/drawing/2014/main" id="{DC62758B-222B-9D18-987F-4B319C2E9C46}"/>
              </a:ext>
            </a:extLst>
          </p:cNvPr>
          <p:cNvSpPr txBox="1"/>
          <p:nvPr/>
        </p:nvSpPr>
        <p:spPr>
          <a:xfrm rot="19186550">
            <a:off x="7245046" y="1897456"/>
            <a:ext cx="455574" cy="307777"/>
          </a:xfrm>
          <a:prstGeom prst="rect">
            <a:avLst/>
          </a:prstGeom>
          <a:noFill/>
        </p:spPr>
        <p:txBody>
          <a:bodyPr wrap="none" rtlCol="0">
            <a:spAutoFit/>
          </a:bodyPr>
          <a:lstStyle/>
          <a:p>
            <a:r>
              <a:rPr lang="en-US" sz="1400" dirty="0"/>
              <a:t>GHI</a:t>
            </a:r>
            <a:endParaRPr lang="en-US" dirty="0"/>
          </a:p>
        </p:txBody>
      </p:sp>
      <p:sp>
        <p:nvSpPr>
          <p:cNvPr id="82" name="TextBox 81">
            <a:extLst>
              <a:ext uri="{FF2B5EF4-FFF2-40B4-BE49-F238E27FC236}">
                <a16:creationId xmlns:a16="http://schemas.microsoft.com/office/drawing/2014/main" id="{F923D525-A660-464E-0C6F-113D60CA08F3}"/>
              </a:ext>
            </a:extLst>
          </p:cNvPr>
          <p:cNvSpPr txBox="1"/>
          <p:nvPr/>
        </p:nvSpPr>
        <p:spPr>
          <a:xfrm rot="19186550">
            <a:off x="10559904" y="1773633"/>
            <a:ext cx="455574" cy="307777"/>
          </a:xfrm>
          <a:prstGeom prst="rect">
            <a:avLst/>
          </a:prstGeom>
          <a:noFill/>
        </p:spPr>
        <p:txBody>
          <a:bodyPr wrap="none" rtlCol="0">
            <a:spAutoFit/>
          </a:bodyPr>
          <a:lstStyle/>
          <a:p>
            <a:r>
              <a:rPr lang="en-US" sz="1400" dirty="0"/>
              <a:t>GHI</a:t>
            </a:r>
          </a:p>
        </p:txBody>
      </p:sp>
      <p:sp>
        <p:nvSpPr>
          <p:cNvPr id="83" name="TextBox 82">
            <a:extLst>
              <a:ext uri="{FF2B5EF4-FFF2-40B4-BE49-F238E27FC236}">
                <a16:creationId xmlns:a16="http://schemas.microsoft.com/office/drawing/2014/main" id="{B073E754-BA96-885C-4225-EB72D661AEBF}"/>
              </a:ext>
            </a:extLst>
          </p:cNvPr>
          <p:cNvSpPr txBox="1"/>
          <p:nvPr/>
        </p:nvSpPr>
        <p:spPr>
          <a:xfrm rot="19186550">
            <a:off x="9770468" y="1904778"/>
            <a:ext cx="893193" cy="307777"/>
          </a:xfrm>
          <a:prstGeom prst="rect">
            <a:avLst/>
          </a:prstGeom>
          <a:noFill/>
        </p:spPr>
        <p:txBody>
          <a:bodyPr wrap="none" rtlCol="0">
            <a:spAutoFit/>
          </a:bodyPr>
          <a:lstStyle/>
          <a:p>
            <a:r>
              <a:rPr lang="en-US" sz="1400" dirty="0"/>
              <a:t>DHI + DNI</a:t>
            </a:r>
          </a:p>
        </p:txBody>
      </p:sp>
      <p:sp>
        <p:nvSpPr>
          <p:cNvPr id="84" name="TextBox 83">
            <a:extLst>
              <a:ext uri="{FF2B5EF4-FFF2-40B4-BE49-F238E27FC236}">
                <a16:creationId xmlns:a16="http://schemas.microsoft.com/office/drawing/2014/main" id="{4EACF087-A9A6-373D-B744-1A0D1B7AD3D0}"/>
              </a:ext>
            </a:extLst>
          </p:cNvPr>
          <p:cNvSpPr txBox="1"/>
          <p:nvPr/>
        </p:nvSpPr>
        <p:spPr>
          <a:xfrm>
            <a:off x="9020989" y="8606"/>
            <a:ext cx="3359180" cy="307777"/>
          </a:xfrm>
          <a:prstGeom prst="rect">
            <a:avLst/>
          </a:prstGeom>
          <a:noFill/>
        </p:spPr>
        <p:txBody>
          <a:bodyPr wrap="square" rtlCol="0">
            <a:spAutoFit/>
          </a:bodyPr>
          <a:lstStyle/>
          <a:p>
            <a:r>
              <a:rPr lang="en-US" sz="1400" dirty="0"/>
              <a:t>1) Performance Comparison (end step)</a:t>
            </a:r>
          </a:p>
        </p:txBody>
      </p:sp>
      <p:sp>
        <p:nvSpPr>
          <p:cNvPr id="85" name="TextBox 84">
            <a:extLst>
              <a:ext uri="{FF2B5EF4-FFF2-40B4-BE49-F238E27FC236}">
                <a16:creationId xmlns:a16="http://schemas.microsoft.com/office/drawing/2014/main" id="{F0EB49B4-0C18-6E89-130E-C934C3069AA4}"/>
              </a:ext>
            </a:extLst>
          </p:cNvPr>
          <p:cNvSpPr txBox="1"/>
          <p:nvPr/>
        </p:nvSpPr>
        <p:spPr>
          <a:xfrm rot="19186550">
            <a:off x="8238515" y="5847292"/>
            <a:ext cx="1737303" cy="523220"/>
          </a:xfrm>
          <a:prstGeom prst="rect">
            <a:avLst/>
          </a:prstGeom>
          <a:noFill/>
        </p:spPr>
        <p:txBody>
          <a:bodyPr wrap="square" rtlCol="0">
            <a:spAutoFit/>
          </a:bodyPr>
          <a:lstStyle/>
          <a:p>
            <a:pPr algn="r"/>
            <a:r>
              <a:rPr lang="en-US" sz="1400" dirty="0"/>
              <a:t>Measured Front and Rear POA</a:t>
            </a:r>
          </a:p>
        </p:txBody>
      </p:sp>
    </p:spTree>
    <p:extLst>
      <p:ext uri="{BB962C8B-B14F-4D97-AF65-F5344CB8AC3E}">
        <p14:creationId xmlns:p14="http://schemas.microsoft.com/office/powerpoint/2010/main" val="14420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89150" y="1346432"/>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0" y="2376179"/>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sp>
        <p:nvSpPr>
          <p:cNvPr id="11" name="Rectangle 10">
            <a:extLst>
              <a:ext uri="{FF2B5EF4-FFF2-40B4-BE49-F238E27FC236}">
                <a16:creationId xmlns:a16="http://schemas.microsoft.com/office/drawing/2014/main" id="{640822C0-DB86-2330-181E-B27BC8E409C4}"/>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30209" cy="369332"/>
          </a:xfrm>
          <a:prstGeom prst="rect">
            <a:avLst/>
          </a:prstGeom>
          <a:noFill/>
        </p:spPr>
        <p:txBody>
          <a:bodyPr wrap="none" rtlCol="0">
            <a:spAutoFit/>
          </a:bodyPr>
          <a:lstStyle/>
          <a:p>
            <a:r>
              <a:rPr lang="en-US" dirty="0"/>
              <a:t>Method 2b</a:t>
            </a:r>
          </a:p>
        </p:txBody>
      </p:sp>
      <p:sp>
        <p:nvSpPr>
          <p:cNvPr id="3" name="Rectangle 2">
            <a:extLst>
              <a:ext uri="{FF2B5EF4-FFF2-40B4-BE49-F238E27FC236}">
                <a16:creationId xmlns:a16="http://schemas.microsoft.com/office/drawing/2014/main" id="{365C7098-616E-2239-1927-CDAEEE2770B0}"/>
              </a:ext>
            </a:extLst>
          </p:cNvPr>
          <p:cNvSpPr/>
          <p:nvPr/>
        </p:nvSpPr>
        <p:spPr>
          <a:xfrm>
            <a:off x="3389150" y="176171"/>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Front POA</a:t>
            </a:r>
          </a:p>
        </p:txBody>
      </p:sp>
      <p:cxnSp>
        <p:nvCxnSpPr>
          <p:cNvPr id="13" name="Straight Arrow Connector 12">
            <a:extLst>
              <a:ext uri="{FF2B5EF4-FFF2-40B4-BE49-F238E27FC236}">
                <a16:creationId xmlns:a16="http://schemas.microsoft.com/office/drawing/2014/main" id="{BF40DAA9-CC16-DC1C-79F4-3438E997498B}"/>
              </a:ext>
            </a:extLst>
          </p:cNvPr>
          <p:cNvCxnSpPr>
            <a:cxnSpLocks/>
            <a:stCxn id="2" idx="3"/>
          </p:cNvCxnSpPr>
          <p:nvPr/>
        </p:nvCxnSpPr>
        <p:spPr>
          <a:xfrm flipV="1">
            <a:off x="5427675" y="1988190"/>
            <a:ext cx="1175859" cy="1914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F38CC3D-7971-AF16-72EB-088F9EFFBE9A}"/>
              </a:ext>
            </a:extLst>
          </p:cNvPr>
          <p:cNvSpPr/>
          <p:nvPr/>
        </p:nvSpPr>
        <p:spPr>
          <a:xfrm>
            <a:off x="3389150" y="3524776"/>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Rear POA</a:t>
            </a:r>
          </a:p>
        </p:txBody>
      </p:sp>
      <p:cxnSp>
        <p:nvCxnSpPr>
          <p:cNvPr id="12" name="Straight Arrow Connector 11">
            <a:extLst>
              <a:ext uri="{FF2B5EF4-FFF2-40B4-BE49-F238E27FC236}">
                <a16:creationId xmlns:a16="http://schemas.microsoft.com/office/drawing/2014/main" id="{1A068EFD-B80C-F5B3-6795-910B0F7F6076}"/>
              </a:ext>
            </a:extLst>
          </p:cNvPr>
          <p:cNvCxnSpPr>
            <a:cxnSpLocks/>
            <a:stCxn id="3" idx="3"/>
          </p:cNvCxnSpPr>
          <p:nvPr/>
        </p:nvCxnSpPr>
        <p:spPr>
          <a:xfrm>
            <a:off x="5427675" y="553676"/>
            <a:ext cx="1175858" cy="143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55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89150" y="1346432"/>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0" y="2376179"/>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15782" cy="369332"/>
          </a:xfrm>
          <a:prstGeom prst="rect">
            <a:avLst/>
          </a:prstGeom>
          <a:noFill/>
        </p:spPr>
        <p:txBody>
          <a:bodyPr wrap="none" rtlCol="0">
            <a:spAutoFit/>
          </a:bodyPr>
          <a:lstStyle/>
          <a:p>
            <a:r>
              <a:rPr lang="en-US" dirty="0"/>
              <a:t>Method 3?</a:t>
            </a:r>
          </a:p>
        </p:txBody>
      </p:sp>
      <p:sp>
        <p:nvSpPr>
          <p:cNvPr id="3" name="Rectangle 2">
            <a:extLst>
              <a:ext uri="{FF2B5EF4-FFF2-40B4-BE49-F238E27FC236}">
                <a16:creationId xmlns:a16="http://schemas.microsoft.com/office/drawing/2014/main" id="{365C7098-616E-2239-1927-CDAEEE2770B0}"/>
              </a:ext>
            </a:extLst>
          </p:cNvPr>
          <p:cNvSpPr/>
          <p:nvPr/>
        </p:nvSpPr>
        <p:spPr>
          <a:xfrm>
            <a:off x="3389150" y="176171"/>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Front POA</a:t>
            </a:r>
          </a:p>
        </p:txBody>
      </p:sp>
      <p:cxnSp>
        <p:nvCxnSpPr>
          <p:cNvPr id="13" name="Straight Arrow Connector 12">
            <a:extLst>
              <a:ext uri="{FF2B5EF4-FFF2-40B4-BE49-F238E27FC236}">
                <a16:creationId xmlns:a16="http://schemas.microsoft.com/office/drawing/2014/main" id="{BF40DAA9-CC16-DC1C-79F4-3438E997498B}"/>
              </a:ext>
            </a:extLst>
          </p:cNvPr>
          <p:cNvCxnSpPr>
            <a:cxnSpLocks/>
            <a:stCxn id="14" idx="3"/>
          </p:cNvCxnSpPr>
          <p:nvPr/>
        </p:nvCxnSpPr>
        <p:spPr>
          <a:xfrm flipV="1">
            <a:off x="5427675" y="1988190"/>
            <a:ext cx="1175859" cy="3264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F38CC3D-7971-AF16-72EB-088F9EFFBE9A}"/>
              </a:ext>
            </a:extLst>
          </p:cNvPr>
          <p:cNvSpPr/>
          <p:nvPr/>
        </p:nvSpPr>
        <p:spPr>
          <a:xfrm>
            <a:off x="3389150" y="3524776"/>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Rear POA</a:t>
            </a:r>
          </a:p>
        </p:txBody>
      </p:sp>
      <p:cxnSp>
        <p:nvCxnSpPr>
          <p:cNvPr id="12" name="Straight Arrow Connector 11">
            <a:extLst>
              <a:ext uri="{FF2B5EF4-FFF2-40B4-BE49-F238E27FC236}">
                <a16:creationId xmlns:a16="http://schemas.microsoft.com/office/drawing/2014/main" id="{1A068EFD-B80C-F5B3-6795-910B0F7F6076}"/>
              </a:ext>
            </a:extLst>
          </p:cNvPr>
          <p:cNvCxnSpPr>
            <a:cxnSpLocks/>
            <a:stCxn id="3" idx="3"/>
          </p:cNvCxnSpPr>
          <p:nvPr/>
        </p:nvCxnSpPr>
        <p:spPr>
          <a:xfrm>
            <a:off x="5427675" y="553676"/>
            <a:ext cx="1175858" cy="143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191DB09-ADF0-9EC2-3B91-3D780D8F8B07}"/>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sp>
        <p:nvSpPr>
          <p:cNvPr id="14" name="Rectangle 13">
            <a:extLst>
              <a:ext uri="{FF2B5EF4-FFF2-40B4-BE49-F238E27FC236}">
                <a16:creationId xmlns:a16="http://schemas.microsoft.com/office/drawing/2014/main" id="{9A685207-662D-42C6-F729-5E655A414F83}"/>
              </a:ext>
            </a:extLst>
          </p:cNvPr>
          <p:cNvSpPr/>
          <p:nvPr/>
        </p:nvSpPr>
        <p:spPr>
          <a:xfrm>
            <a:off x="3389150" y="4875404"/>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Rotating Albedometer</a:t>
            </a:r>
          </a:p>
        </p:txBody>
      </p:sp>
    </p:spTree>
    <p:extLst>
      <p:ext uri="{BB962C8B-B14F-4D97-AF65-F5344CB8AC3E}">
        <p14:creationId xmlns:p14="http://schemas.microsoft.com/office/powerpoint/2010/main" val="250294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89150" y="1346432"/>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0" y="2376179"/>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18988" cy="369332"/>
          </a:xfrm>
          <a:prstGeom prst="rect">
            <a:avLst/>
          </a:prstGeom>
          <a:noFill/>
        </p:spPr>
        <p:txBody>
          <a:bodyPr wrap="none" rtlCol="0">
            <a:spAutoFit/>
          </a:bodyPr>
          <a:lstStyle/>
          <a:p>
            <a:r>
              <a:rPr lang="en-US" dirty="0"/>
              <a:t>Method 4a</a:t>
            </a:r>
          </a:p>
        </p:txBody>
      </p:sp>
      <p:sp>
        <p:nvSpPr>
          <p:cNvPr id="3" name="Rectangle 2">
            <a:extLst>
              <a:ext uri="{FF2B5EF4-FFF2-40B4-BE49-F238E27FC236}">
                <a16:creationId xmlns:a16="http://schemas.microsoft.com/office/drawing/2014/main" id="{365C7098-616E-2239-1927-CDAEEE2770B0}"/>
              </a:ext>
            </a:extLst>
          </p:cNvPr>
          <p:cNvSpPr/>
          <p:nvPr/>
        </p:nvSpPr>
        <p:spPr>
          <a:xfrm>
            <a:off x="3389150" y="176171"/>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Front POA</a:t>
            </a:r>
          </a:p>
        </p:txBody>
      </p:sp>
      <p:sp>
        <p:nvSpPr>
          <p:cNvPr id="2" name="Rectangle 1">
            <a:extLst>
              <a:ext uri="{FF2B5EF4-FFF2-40B4-BE49-F238E27FC236}">
                <a16:creationId xmlns:a16="http://schemas.microsoft.com/office/drawing/2014/main" id="{3F38CC3D-7971-AF16-72EB-088F9EFFBE9A}"/>
              </a:ext>
            </a:extLst>
          </p:cNvPr>
          <p:cNvSpPr/>
          <p:nvPr/>
        </p:nvSpPr>
        <p:spPr>
          <a:xfrm>
            <a:off x="3389151" y="3247941"/>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Rear POA</a:t>
            </a:r>
          </a:p>
        </p:txBody>
      </p:sp>
      <p:cxnSp>
        <p:nvCxnSpPr>
          <p:cNvPr id="12" name="Straight Arrow Connector 11">
            <a:extLst>
              <a:ext uri="{FF2B5EF4-FFF2-40B4-BE49-F238E27FC236}">
                <a16:creationId xmlns:a16="http://schemas.microsoft.com/office/drawing/2014/main" id="{1A068EFD-B80C-F5B3-6795-910B0F7F6076}"/>
              </a:ext>
            </a:extLst>
          </p:cNvPr>
          <p:cNvCxnSpPr>
            <a:cxnSpLocks/>
            <a:stCxn id="11" idx="3"/>
            <a:endCxn id="10" idx="1"/>
          </p:cNvCxnSpPr>
          <p:nvPr/>
        </p:nvCxnSpPr>
        <p:spPr>
          <a:xfrm flipV="1">
            <a:off x="5427676" y="1988190"/>
            <a:ext cx="1175858" cy="3572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191DB09-ADF0-9EC2-3B91-3D780D8F8B07}"/>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sp>
        <p:nvSpPr>
          <p:cNvPr id="14" name="Rectangle 13">
            <a:extLst>
              <a:ext uri="{FF2B5EF4-FFF2-40B4-BE49-F238E27FC236}">
                <a16:creationId xmlns:a16="http://schemas.microsoft.com/office/drawing/2014/main" id="{9A685207-662D-42C6-F729-5E655A414F83}"/>
              </a:ext>
            </a:extLst>
          </p:cNvPr>
          <p:cNvSpPr/>
          <p:nvPr/>
        </p:nvSpPr>
        <p:spPr>
          <a:xfrm>
            <a:off x="3389151" y="4215472"/>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Rotating Albedometer</a:t>
            </a:r>
          </a:p>
        </p:txBody>
      </p:sp>
      <p:sp>
        <p:nvSpPr>
          <p:cNvPr id="11" name="Rectangle 10">
            <a:extLst>
              <a:ext uri="{FF2B5EF4-FFF2-40B4-BE49-F238E27FC236}">
                <a16:creationId xmlns:a16="http://schemas.microsoft.com/office/drawing/2014/main" id="{695B315A-65DD-9608-E6A1-985D78DE043B}"/>
              </a:ext>
            </a:extLst>
          </p:cNvPr>
          <p:cNvSpPr/>
          <p:nvPr/>
        </p:nvSpPr>
        <p:spPr>
          <a:xfrm>
            <a:off x="3389151" y="5183003"/>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Reference Module Rear Irradiance</a:t>
            </a:r>
          </a:p>
        </p:txBody>
      </p:sp>
      <p:sp>
        <p:nvSpPr>
          <p:cNvPr id="16" name="Rectangle 15">
            <a:extLst>
              <a:ext uri="{FF2B5EF4-FFF2-40B4-BE49-F238E27FC236}">
                <a16:creationId xmlns:a16="http://schemas.microsoft.com/office/drawing/2014/main" id="{0B6F8B00-1140-781C-88F9-49A40208FF48}"/>
              </a:ext>
            </a:extLst>
          </p:cNvPr>
          <p:cNvSpPr/>
          <p:nvPr/>
        </p:nvSpPr>
        <p:spPr>
          <a:xfrm>
            <a:off x="3389151" y="6027489"/>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Reference Module Front + Rear Irradiance (HYDRA)</a:t>
            </a:r>
          </a:p>
        </p:txBody>
      </p:sp>
    </p:spTree>
    <p:extLst>
      <p:ext uri="{BB962C8B-B14F-4D97-AF65-F5344CB8AC3E}">
        <p14:creationId xmlns:p14="http://schemas.microsoft.com/office/powerpoint/2010/main" val="388503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89150" y="1346432"/>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0" y="2376179"/>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30209" cy="369332"/>
          </a:xfrm>
          <a:prstGeom prst="rect">
            <a:avLst/>
          </a:prstGeom>
          <a:noFill/>
        </p:spPr>
        <p:txBody>
          <a:bodyPr wrap="none" rtlCol="0">
            <a:spAutoFit/>
          </a:bodyPr>
          <a:lstStyle/>
          <a:p>
            <a:r>
              <a:rPr lang="en-US" dirty="0"/>
              <a:t>Method 4b</a:t>
            </a:r>
          </a:p>
        </p:txBody>
      </p:sp>
      <p:sp>
        <p:nvSpPr>
          <p:cNvPr id="3" name="Rectangle 2">
            <a:extLst>
              <a:ext uri="{FF2B5EF4-FFF2-40B4-BE49-F238E27FC236}">
                <a16:creationId xmlns:a16="http://schemas.microsoft.com/office/drawing/2014/main" id="{365C7098-616E-2239-1927-CDAEEE2770B0}"/>
              </a:ext>
            </a:extLst>
          </p:cNvPr>
          <p:cNvSpPr/>
          <p:nvPr/>
        </p:nvSpPr>
        <p:spPr>
          <a:xfrm>
            <a:off x="3389150" y="176171"/>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Front POA</a:t>
            </a:r>
          </a:p>
        </p:txBody>
      </p:sp>
      <p:sp>
        <p:nvSpPr>
          <p:cNvPr id="2" name="Rectangle 1">
            <a:extLst>
              <a:ext uri="{FF2B5EF4-FFF2-40B4-BE49-F238E27FC236}">
                <a16:creationId xmlns:a16="http://schemas.microsoft.com/office/drawing/2014/main" id="{3F38CC3D-7971-AF16-72EB-088F9EFFBE9A}"/>
              </a:ext>
            </a:extLst>
          </p:cNvPr>
          <p:cNvSpPr/>
          <p:nvPr/>
        </p:nvSpPr>
        <p:spPr>
          <a:xfrm>
            <a:off x="3389151" y="3247941"/>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Rear POA</a:t>
            </a:r>
          </a:p>
        </p:txBody>
      </p:sp>
      <p:cxnSp>
        <p:nvCxnSpPr>
          <p:cNvPr id="12" name="Straight Arrow Connector 11">
            <a:extLst>
              <a:ext uri="{FF2B5EF4-FFF2-40B4-BE49-F238E27FC236}">
                <a16:creationId xmlns:a16="http://schemas.microsoft.com/office/drawing/2014/main" id="{1A068EFD-B80C-F5B3-6795-910B0F7F6076}"/>
              </a:ext>
            </a:extLst>
          </p:cNvPr>
          <p:cNvCxnSpPr>
            <a:cxnSpLocks/>
            <a:stCxn id="16" idx="3"/>
            <a:endCxn id="10" idx="1"/>
          </p:cNvCxnSpPr>
          <p:nvPr/>
        </p:nvCxnSpPr>
        <p:spPr>
          <a:xfrm flipV="1">
            <a:off x="5427676" y="1988190"/>
            <a:ext cx="1175858" cy="441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191DB09-ADF0-9EC2-3B91-3D780D8F8B07}"/>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sp>
        <p:nvSpPr>
          <p:cNvPr id="14" name="Rectangle 13">
            <a:extLst>
              <a:ext uri="{FF2B5EF4-FFF2-40B4-BE49-F238E27FC236}">
                <a16:creationId xmlns:a16="http://schemas.microsoft.com/office/drawing/2014/main" id="{9A685207-662D-42C6-F729-5E655A414F83}"/>
              </a:ext>
            </a:extLst>
          </p:cNvPr>
          <p:cNvSpPr/>
          <p:nvPr/>
        </p:nvSpPr>
        <p:spPr>
          <a:xfrm>
            <a:off x="3389151" y="4215472"/>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Rotating Albedometer</a:t>
            </a:r>
          </a:p>
        </p:txBody>
      </p:sp>
      <p:sp>
        <p:nvSpPr>
          <p:cNvPr id="11" name="Rectangle 10">
            <a:extLst>
              <a:ext uri="{FF2B5EF4-FFF2-40B4-BE49-F238E27FC236}">
                <a16:creationId xmlns:a16="http://schemas.microsoft.com/office/drawing/2014/main" id="{695B315A-65DD-9608-E6A1-985D78DE043B}"/>
              </a:ext>
            </a:extLst>
          </p:cNvPr>
          <p:cNvSpPr/>
          <p:nvPr/>
        </p:nvSpPr>
        <p:spPr>
          <a:xfrm>
            <a:off x="3389150" y="5121480"/>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Reference Module Rear Irradiance</a:t>
            </a:r>
          </a:p>
        </p:txBody>
      </p:sp>
      <p:sp>
        <p:nvSpPr>
          <p:cNvPr id="16" name="Rectangle 15">
            <a:extLst>
              <a:ext uri="{FF2B5EF4-FFF2-40B4-BE49-F238E27FC236}">
                <a16:creationId xmlns:a16="http://schemas.microsoft.com/office/drawing/2014/main" id="{0B6F8B00-1140-781C-88F9-49A40208FF48}"/>
              </a:ext>
            </a:extLst>
          </p:cNvPr>
          <p:cNvSpPr/>
          <p:nvPr/>
        </p:nvSpPr>
        <p:spPr>
          <a:xfrm>
            <a:off x="3389151" y="6027489"/>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Reference Module Front + Rear Irradiance (HYDRA)</a:t>
            </a:r>
          </a:p>
        </p:txBody>
      </p:sp>
    </p:spTree>
    <p:extLst>
      <p:ext uri="{BB962C8B-B14F-4D97-AF65-F5344CB8AC3E}">
        <p14:creationId xmlns:p14="http://schemas.microsoft.com/office/powerpoint/2010/main" val="82079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0187-D9B6-95B8-222B-18750B9F02B7}"/>
              </a:ext>
            </a:extLst>
          </p:cNvPr>
          <p:cNvSpPr>
            <a:spLocks noGrp="1"/>
          </p:cNvSpPr>
          <p:nvPr>
            <p:ph type="title"/>
          </p:nvPr>
        </p:nvSpPr>
        <p:spPr/>
        <p:txBody>
          <a:bodyPr/>
          <a:lstStyle/>
          <a:p>
            <a:r>
              <a:rPr lang="en-US" dirty="0"/>
              <a:t>Study suggestion: </a:t>
            </a:r>
          </a:p>
        </p:txBody>
      </p:sp>
      <p:sp>
        <p:nvSpPr>
          <p:cNvPr id="3" name="Content Placeholder 2">
            <a:extLst>
              <a:ext uri="{FF2B5EF4-FFF2-40B4-BE49-F238E27FC236}">
                <a16:creationId xmlns:a16="http://schemas.microsoft.com/office/drawing/2014/main" id="{49FF0135-46E0-9A3F-D9C0-4F40467B703E}"/>
              </a:ext>
            </a:extLst>
          </p:cNvPr>
          <p:cNvSpPr>
            <a:spLocks noGrp="1"/>
          </p:cNvSpPr>
          <p:nvPr>
            <p:ph type="body" sz="quarter" idx="10"/>
          </p:nvPr>
        </p:nvSpPr>
        <p:spPr/>
        <p:txBody>
          <a:bodyPr>
            <a:normAutofit fontScale="70000" lnSpcReduction="20000"/>
          </a:bodyPr>
          <a:lstStyle/>
          <a:p>
            <a:r>
              <a:rPr lang="en-US" dirty="0"/>
              <a:t>1 year data from May 2021 to May 2022</a:t>
            </a:r>
          </a:p>
          <a:p>
            <a:pPr lvl="1"/>
            <a:r>
              <a:rPr lang="en-US" dirty="0"/>
              <a:t>Many system interruptions starting May 22 for measurements.</a:t>
            </a:r>
          </a:p>
          <a:p>
            <a:pPr lvl="1"/>
            <a:r>
              <a:rPr lang="en-US" dirty="0"/>
              <a:t>Only ~3.5 months of Rotating Albedometer (Method 3) data. Could use all the way to August </a:t>
            </a:r>
          </a:p>
          <a:p>
            <a:r>
              <a:rPr lang="en-US" dirty="0"/>
              <a:t>Select also sets of 3 days between Feb. 22 to May 22 to look closer at the comparison for ALL methods for ‘capacity testing’</a:t>
            </a:r>
          </a:p>
          <a:p>
            <a:pPr lvl="1"/>
            <a:r>
              <a:rPr lang="en-US" dirty="0"/>
              <a:t>Choose 1 set of nice clear sky days, and 1 set that has funky snow.</a:t>
            </a:r>
          </a:p>
          <a:p>
            <a:pPr lvl="1"/>
            <a:endParaRPr lang="en-US" dirty="0"/>
          </a:p>
          <a:p>
            <a:pPr marL="0" indent="0">
              <a:buNone/>
            </a:pPr>
            <a:r>
              <a:rPr lang="en-US" sz="2300" dirty="0"/>
              <a:t>Notes:</a:t>
            </a:r>
          </a:p>
          <a:p>
            <a:pPr lvl="1"/>
            <a:r>
              <a:rPr lang="en-US" sz="2300" dirty="0"/>
              <a:t>Doing 3 days or doing 1 year is the same for most </a:t>
            </a:r>
            <a:r>
              <a:rPr lang="en-US" sz="2300" dirty="0" err="1"/>
              <a:t>softwares</a:t>
            </a:r>
            <a:r>
              <a:rPr lang="en-US" sz="2300" dirty="0"/>
              <a:t>; we run the full year and then single out into the chosen 3 day sets for plots or analysis. </a:t>
            </a:r>
          </a:p>
          <a:p>
            <a:pPr lvl="2"/>
            <a:r>
              <a:rPr lang="en-US" sz="2000" dirty="0"/>
              <a:t>More data: better bias reduction, but more RMSE.</a:t>
            </a:r>
          </a:p>
          <a:p>
            <a:pPr lvl="1"/>
            <a:r>
              <a:rPr lang="en-US" sz="2300" dirty="0"/>
              <a:t>Technically ~3 years of data available for 2 bifacial rows, and 1 monofacial string level comparison. </a:t>
            </a:r>
          </a:p>
          <a:p>
            <a:pPr lvl="1"/>
            <a:r>
              <a:rPr lang="en-US" sz="2300" dirty="0"/>
              <a:t>Nov. 2020 one extra bifacial row added (total of 3 bifacial rows open data available)</a:t>
            </a:r>
          </a:p>
          <a:p>
            <a:pPr lvl="1"/>
            <a:r>
              <a:rPr lang="en-US" sz="2300" dirty="0"/>
              <a:t>Spectrum Responsivity effects and ‘location’ of sensors effects can be evaluated and interpreted as ‘uncertainty’ for all the variations of methods.</a:t>
            </a:r>
          </a:p>
          <a:p>
            <a:pPr lvl="1"/>
            <a:endParaRPr lang="en-US" dirty="0"/>
          </a:p>
        </p:txBody>
      </p:sp>
    </p:spTree>
    <p:extLst>
      <p:ext uri="{BB962C8B-B14F-4D97-AF65-F5344CB8AC3E}">
        <p14:creationId xmlns:p14="http://schemas.microsoft.com/office/powerpoint/2010/main" val="383108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FAEFE14-A7F0-97F0-E995-4DB24ACE4379}"/>
              </a:ext>
            </a:extLst>
          </p:cNvPr>
          <p:cNvSpPr>
            <a:spLocks noGrp="1"/>
          </p:cNvSpPr>
          <p:nvPr>
            <p:ph type="body" sz="quarter" idx="10"/>
          </p:nvPr>
        </p:nvSpPr>
        <p:spPr/>
        <p:txBody>
          <a:bodyPr/>
          <a:lstStyle/>
          <a:p>
            <a:r>
              <a:rPr lang="en-US" dirty="0"/>
              <a:t>Combinations of Measurements and Modeling Steps</a:t>
            </a:r>
          </a:p>
        </p:txBody>
      </p:sp>
      <p:sp>
        <p:nvSpPr>
          <p:cNvPr id="11" name="Text Placeholder 10">
            <a:extLst>
              <a:ext uri="{FF2B5EF4-FFF2-40B4-BE49-F238E27FC236}">
                <a16:creationId xmlns:a16="http://schemas.microsoft.com/office/drawing/2014/main" id="{F5EA1581-3D60-7EF3-B556-20DC4FB129F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1754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89151" y="1610684"/>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2" y="2910977"/>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cxnSp>
        <p:nvCxnSpPr>
          <p:cNvPr id="13" name="Straight Arrow Connector 12">
            <a:extLst>
              <a:ext uri="{FF2B5EF4-FFF2-40B4-BE49-F238E27FC236}">
                <a16:creationId xmlns:a16="http://schemas.microsoft.com/office/drawing/2014/main" id="{5193033E-6C73-B4FC-FCBB-4F398911FF38}"/>
              </a:ext>
            </a:extLst>
          </p:cNvPr>
          <p:cNvCxnSpPr>
            <a:stCxn id="5" idx="3"/>
            <a:endCxn id="8" idx="1"/>
          </p:cNvCxnSpPr>
          <p:nvPr/>
        </p:nvCxnSpPr>
        <p:spPr>
          <a:xfrm flipV="1">
            <a:off x="1493240" y="1988189"/>
            <a:ext cx="1895911" cy="377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2CBF42-0303-8914-7249-46501F953D0E}"/>
              </a:ext>
            </a:extLst>
          </p:cNvPr>
          <p:cNvCxnSpPr>
            <a:cxnSpLocks/>
            <a:stCxn id="8" idx="3"/>
            <a:endCxn id="10" idx="1"/>
          </p:cNvCxnSpPr>
          <p:nvPr/>
        </p:nvCxnSpPr>
        <p:spPr>
          <a:xfrm>
            <a:off x="5427676" y="1988189"/>
            <a:ext cx="11758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18988" cy="369332"/>
          </a:xfrm>
          <a:prstGeom prst="rect">
            <a:avLst/>
          </a:prstGeom>
          <a:noFill/>
        </p:spPr>
        <p:txBody>
          <a:bodyPr wrap="none" rtlCol="0">
            <a:spAutoFit/>
          </a:bodyPr>
          <a:lstStyle/>
          <a:p>
            <a:r>
              <a:rPr lang="en-US" dirty="0"/>
              <a:t>Method 0a</a:t>
            </a:r>
          </a:p>
        </p:txBody>
      </p:sp>
      <p:sp>
        <p:nvSpPr>
          <p:cNvPr id="46" name="Rectangle 45">
            <a:extLst>
              <a:ext uri="{FF2B5EF4-FFF2-40B4-BE49-F238E27FC236}">
                <a16:creationId xmlns:a16="http://schemas.microsoft.com/office/drawing/2014/main" id="{DC8E2340-6206-667D-64BE-F84BF9947A0B}"/>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spTree>
    <p:extLst>
      <p:ext uri="{BB962C8B-B14F-4D97-AF65-F5344CB8AC3E}">
        <p14:creationId xmlns:p14="http://schemas.microsoft.com/office/powerpoint/2010/main" val="159785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89151" y="1610684"/>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2" y="2910977"/>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cxnSp>
        <p:nvCxnSpPr>
          <p:cNvPr id="13" name="Straight Arrow Connector 12">
            <a:extLst>
              <a:ext uri="{FF2B5EF4-FFF2-40B4-BE49-F238E27FC236}">
                <a16:creationId xmlns:a16="http://schemas.microsoft.com/office/drawing/2014/main" id="{5193033E-6C73-B4FC-FCBB-4F398911FF38}"/>
              </a:ext>
            </a:extLst>
          </p:cNvPr>
          <p:cNvCxnSpPr>
            <a:cxnSpLocks/>
            <a:stCxn id="4" idx="3"/>
            <a:endCxn id="8" idx="1"/>
          </p:cNvCxnSpPr>
          <p:nvPr/>
        </p:nvCxnSpPr>
        <p:spPr>
          <a:xfrm>
            <a:off x="1577130" y="1258349"/>
            <a:ext cx="1812021" cy="729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2CBF42-0303-8914-7249-46501F953D0E}"/>
              </a:ext>
            </a:extLst>
          </p:cNvPr>
          <p:cNvCxnSpPr>
            <a:cxnSpLocks/>
            <a:stCxn id="8" idx="3"/>
            <a:endCxn id="10" idx="1"/>
          </p:cNvCxnSpPr>
          <p:nvPr/>
        </p:nvCxnSpPr>
        <p:spPr>
          <a:xfrm>
            <a:off x="5427676" y="1988189"/>
            <a:ext cx="11758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30209" cy="369332"/>
          </a:xfrm>
          <a:prstGeom prst="rect">
            <a:avLst/>
          </a:prstGeom>
          <a:noFill/>
        </p:spPr>
        <p:txBody>
          <a:bodyPr wrap="none" rtlCol="0">
            <a:spAutoFit/>
          </a:bodyPr>
          <a:lstStyle/>
          <a:p>
            <a:r>
              <a:rPr lang="en-US" dirty="0"/>
              <a:t>Method 0b</a:t>
            </a:r>
          </a:p>
        </p:txBody>
      </p:sp>
      <p:sp>
        <p:nvSpPr>
          <p:cNvPr id="3" name="Rectangle 2">
            <a:extLst>
              <a:ext uri="{FF2B5EF4-FFF2-40B4-BE49-F238E27FC236}">
                <a16:creationId xmlns:a16="http://schemas.microsoft.com/office/drawing/2014/main" id="{DB28D254-7436-0BFA-D508-C5C8DA563509}"/>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spTree>
    <p:extLst>
      <p:ext uri="{BB962C8B-B14F-4D97-AF65-F5344CB8AC3E}">
        <p14:creationId xmlns:p14="http://schemas.microsoft.com/office/powerpoint/2010/main" val="280295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97538" y="1610684"/>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0" y="2376179"/>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cxnSp>
        <p:nvCxnSpPr>
          <p:cNvPr id="13" name="Straight Arrow Connector 12">
            <a:extLst>
              <a:ext uri="{FF2B5EF4-FFF2-40B4-BE49-F238E27FC236}">
                <a16:creationId xmlns:a16="http://schemas.microsoft.com/office/drawing/2014/main" id="{5193033E-6C73-B4FC-FCBB-4F398911FF38}"/>
              </a:ext>
            </a:extLst>
          </p:cNvPr>
          <p:cNvCxnSpPr>
            <a:cxnSpLocks/>
            <a:stCxn id="4" idx="3"/>
          </p:cNvCxnSpPr>
          <p:nvPr/>
        </p:nvCxnSpPr>
        <p:spPr>
          <a:xfrm>
            <a:off x="1577130" y="1258349"/>
            <a:ext cx="1812020" cy="1182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2CBF42-0303-8914-7249-46501F953D0E}"/>
              </a:ext>
            </a:extLst>
          </p:cNvPr>
          <p:cNvCxnSpPr>
            <a:cxnSpLocks/>
            <a:stCxn id="8" idx="3"/>
            <a:endCxn id="10" idx="1"/>
          </p:cNvCxnSpPr>
          <p:nvPr/>
        </p:nvCxnSpPr>
        <p:spPr>
          <a:xfrm>
            <a:off x="5436063" y="1988189"/>
            <a:ext cx="11674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18988" cy="369332"/>
          </a:xfrm>
          <a:prstGeom prst="rect">
            <a:avLst/>
          </a:prstGeom>
          <a:noFill/>
        </p:spPr>
        <p:txBody>
          <a:bodyPr wrap="none" rtlCol="0">
            <a:spAutoFit/>
          </a:bodyPr>
          <a:lstStyle/>
          <a:p>
            <a:r>
              <a:rPr lang="en-US" dirty="0"/>
              <a:t>Method 1a</a:t>
            </a:r>
          </a:p>
        </p:txBody>
      </p:sp>
      <p:cxnSp>
        <p:nvCxnSpPr>
          <p:cNvPr id="2" name="Straight Arrow Connector 1">
            <a:extLst>
              <a:ext uri="{FF2B5EF4-FFF2-40B4-BE49-F238E27FC236}">
                <a16:creationId xmlns:a16="http://schemas.microsoft.com/office/drawing/2014/main" id="{28DAC16F-7889-22EF-0D4C-A10B7EC959F2}"/>
              </a:ext>
            </a:extLst>
          </p:cNvPr>
          <p:cNvCxnSpPr>
            <a:cxnSpLocks/>
            <a:stCxn id="6" idx="3"/>
          </p:cNvCxnSpPr>
          <p:nvPr/>
        </p:nvCxnSpPr>
        <p:spPr>
          <a:xfrm flipV="1">
            <a:off x="1853967" y="2441195"/>
            <a:ext cx="1535183" cy="91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C2339BD-20A8-7C9F-544A-1D28CA726D22}"/>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spTree>
    <p:extLst>
      <p:ext uri="{BB962C8B-B14F-4D97-AF65-F5344CB8AC3E}">
        <p14:creationId xmlns:p14="http://schemas.microsoft.com/office/powerpoint/2010/main" val="385171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97538" y="1610684"/>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0" y="2376179"/>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cxnSp>
        <p:nvCxnSpPr>
          <p:cNvPr id="14" name="Straight Arrow Connector 13">
            <a:extLst>
              <a:ext uri="{FF2B5EF4-FFF2-40B4-BE49-F238E27FC236}">
                <a16:creationId xmlns:a16="http://schemas.microsoft.com/office/drawing/2014/main" id="{562CBF42-0303-8914-7249-46501F953D0E}"/>
              </a:ext>
            </a:extLst>
          </p:cNvPr>
          <p:cNvCxnSpPr>
            <a:cxnSpLocks/>
            <a:stCxn id="8" idx="3"/>
            <a:endCxn id="10" idx="1"/>
          </p:cNvCxnSpPr>
          <p:nvPr/>
        </p:nvCxnSpPr>
        <p:spPr>
          <a:xfrm>
            <a:off x="5436063" y="1988189"/>
            <a:ext cx="11674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30209" cy="369332"/>
          </a:xfrm>
          <a:prstGeom prst="rect">
            <a:avLst/>
          </a:prstGeom>
          <a:noFill/>
        </p:spPr>
        <p:txBody>
          <a:bodyPr wrap="none" rtlCol="0">
            <a:spAutoFit/>
          </a:bodyPr>
          <a:lstStyle/>
          <a:p>
            <a:r>
              <a:rPr lang="en-US" dirty="0"/>
              <a:t>Method 1b</a:t>
            </a:r>
          </a:p>
        </p:txBody>
      </p:sp>
      <p:cxnSp>
        <p:nvCxnSpPr>
          <p:cNvPr id="2" name="Straight Arrow Connector 1">
            <a:extLst>
              <a:ext uri="{FF2B5EF4-FFF2-40B4-BE49-F238E27FC236}">
                <a16:creationId xmlns:a16="http://schemas.microsoft.com/office/drawing/2014/main" id="{28DAC16F-7889-22EF-0D4C-A10B7EC959F2}"/>
              </a:ext>
            </a:extLst>
          </p:cNvPr>
          <p:cNvCxnSpPr>
            <a:cxnSpLocks/>
            <a:stCxn id="6" idx="3"/>
          </p:cNvCxnSpPr>
          <p:nvPr/>
        </p:nvCxnSpPr>
        <p:spPr>
          <a:xfrm flipV="1">
            <a:off x="1853967" y="2441195"/>
            <a:ext cx="1535183" cy="91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E023850-5152-D2D5-00B9-A83D95CCE41C}"/>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spTree>
    <p:extLst>
      <p:ext uri="{BB962C8B-B14F-4D97-AF65-F5344CB8AC3E}">
        <p14:creationId xmlns:p14="http://schemas.microsoft.com/office/powerpoint/2010/main" val="360004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89150" y="1346432"/>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0" y="2376179"/>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cxnSp>
        <p:nvCxnSpPr>
          <p:cNvPr id="14" name="Straight Arrow Connector 13">
            <a:extLst>
              <a:ext uri="{FF2B5EF4-FFF2-40B4-BE49-F238E27FC236}">
                <a16:creationId xmlns:a16="http://schemas.microsoft.com/office/drawing/2014/main" id="{562CBF42-0303-8914-7249-46501F953D0E}"/>
              </a:ext>
            </a:extLst>
          </p:cNvPr>
          <p:cNvCxnSpPr>
            <a:cxnSpLocks/>
            <a:endCxn id="10" idx="1"/>
          </p:cNvCxnSpPr>
          <p:nvPr/>
        </p:nvCxnSpPr>
        <p:spPr>
          <a:xfrm flipV="1">
            <a:off x="5427675" y="1988190"/>
            <a:ext cx="1175859" cy="65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06164" cy="369332"/>
          </a:xfrm>
          <a:prstGeom prst="rect">
            <a:avLst/>
          </a:prstGeom>
          <a:noFill/>
        </p:spPr>
        <p:txBody>
          <a:bodyPr wrap="none" rtlCol="0">
            <a:spAutoFit/>
          </a:bodyPr>
          <a:lstStyle/>
          <a:p>
            <a:r>
              <a:rPr lang="en-US" dirty="0"/>
              <a:t>Method 1c</a:t>
            </a:r>
          </a:p>
        </p:txBody>
      </p:sp>
      <p:cxnSp>
        <p:nvCxnSpPr>
          <p:cNvPr id="2" name="Straight Arrow Connector 1">
            <a:extLst>
              <a:ext uri="{FF2B5EF4-FFF2-40B4-BE49-F238E27FC236}">
                <a16:creationId xmlns:a16="http://schemas.microsoft.com/office/drawing/2014/main" id="{28DAC16F-7889-22EF-0D4C-A10B7EC959F2}"/>
              </a:ext>
            </a:extLst>
          </p:cNvPr>
          <p:cNvCxnSpPr>
            <a:cxnSpLocks/>
            <a:stCxn id="6" idx="3"/>
          </p:cNvCxnSpPr>
          <p:nvPr/>
        </p:nvCxnSpPr>
        <p:spPr>
          <a:xfrm flipV="1">
            <a:off x="1853967" y="2441195"/>
            <a:ext cx="1535183" cy="91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65C7098-616E-2239-1927-CDAEEE2770B0}"/>
              </a:ext>
            </a:extLst>
          </p:cNvPr>
          <p:cNvSpPr/>
          <p:nvPr/>
        </p:nvSpPr>
        <p:spPr>
          <a:xfrm>
            <a:off x="3389150" y="176171"/>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Front POA</a:t>
            </a:r>
          </a:p>
        </p:txBody>
      </p:sp>
      <p:cxnSp>
        <p:nvCxnSpPr>
          <p:cNvPr id="13" name="Straight Arrow Connector 12">
            <a:extLst>
              <a:ext uri="{FF2B5EF4-FFF2-40B4-BE49-F238E27FC236}">
                <a16:creationId xmlns:a16="http://schemas.microsoft.com/office/drawing/2014/main" id="{BF40DAA9-CC16-DC1C-79F4-3438E997498B}"/>
              </a:ext>
            </a:extLst>
          </p:cNvPr>
          <p:cNvCxnSpPr>
            <a:cxnSpLocks/>
            <a:stCxn id="3" idx="3"/>
          </p:cNvCxnSpPr>
          <p:nvPr/>
        </p:nvCxnSpPr>
        <p:spPr>
          <a:xfrm>
            <a:off x="5427675" y="553676"/>
            <a:ext cx="1175859" cy="143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0991E8-2666-04BC-F758-A542586AD5B4}"/>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spTree>
    <p:extLst>
      <p:ext uri="{BB962C8B-B14F-4D97-AF65-F5344CB8AC3E}">
        <p14:creationId xmlns:p14="http://schemas.microsoft.com/office/powerpoint/2010/main" val="272714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20D40C-4B07-A0A3-3398-E8FE63DACFB2}"/>
              </a:ext>
            </a:extLst>
          </p:cNvPr>
          <p:cNvSpPr/>
          <p:nvPr/>
        </p:nvSpPr>
        <p:spPr>
          <a:xfrm>
            <a:off x="696286" y="805343"/>
            <a:ext cx="880844" cy="90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DNI</a:t>
            </a:r>
          </a:p>
          <a:p>
            <a:pPr algn="ctr"/>
            <a:r>
              <a:rPr lang="en-US" dirty="0"/>
              <a:t>DHI</a:t>
            </a:r>
          </a:p>
        </p:txBody>
      </p:sp>
      <p:sp>
        <p:nvSpPr>
          <p:cNvPr id="5" name="Rectangle: Rounded Corners 4">
            <a:extLst>
              <a:ext uri="{FF2B5EF4-FFF2-40B4-BE49-F238E27FC236}">
                <a16:creationId xmlns:a16="http://schemas.microsoft.com/office/drawing/2014/main" id="{F5CD9CAC-5EDB-DF91-93E2-9A22DCFD430E}"/>
              </a:ext>
            </a:extLst>
          </p:cNvPr>
          <p:cNvSpPr/>
          <p:nvPr/>
        </p:nvSpPr>
        <p:spPr>
          <a:xfrm>
            <a:off x="780176" y="2051107"/>
            <a:ext cx="713064"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GHI</a:t>
            </a:r>
          </a:p>
        </p:txBody>
      </p:sp>
      <p:sp>
        <p:nvSpPr>
          <p:cNvPr id="6" name="Rectangle: Rounded Corners 5">
            <a:extLst>
              <a:ext uri="{FF2B5EF4-FFF2-40B4-BE49-F238E27FC236}">
                <a16:creationId xmlns:a16="http://schemas.microsoft.com/office/drawing/2014/main" id="{4AB98573-F1C2-12A3-D20F-BFA959C0CA5C}"/>
              </a:ext>
            </a:extLst>
          </p:cNvPr>
          <p:cNvSpPr/>
          <p:nvPr/>
        </p:nvSpPr>
        <p:spPr>
          <a:xfrm>
            <a:off x="419449" y="3036811"/>
            <a:ext cx="1434518"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Albedo Data (GHI + GRI)</a:t>
            </a:r>
          </a:p>
        </p:txBody>
      </p:sp>
      <p:sp>
        <p:nvSpPr>
          <p:cNvPr id="8" name="Rectangle 7">
            <a:extLst>
              <a:ext uri="{FF2B5EF4-FFF2-40B4-BE49-F238E27FC236}">
                <a16:creationId xmlns:a16="http://schemas.microsoft.com/office/drawing/2014/main" id="{A39CB7F6-6077-1412-1D2A-23C427C43FD9}"/>
              </a:ext>
            </a:extLst>
          </p:cNvPr>
          <p:cNvSpPr/>
          <p:nvPr/>
        </p:nvSpPr>
        <p:spPr>
          <a:xfrm>
            <a:off x="3389150" y="1346432"/>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Front Irradiance</a:t>
            </a:r>
          </a:p>
        </p:txBody>
      </p:sp>
      <p:sp>
        <p:nvSpPr>
          <p:cNvPr id="9" name="Rectangle 8">
            <a:extLst>
              <a:ext uri="{FF2B5EF4-FFF2-40B4-BE49-F238E27FC236}">
                <a16:creationId xmlns:a16="http://schemas.microsoft.com/office/drawing/2014/main" id="{0334895C-6D6B-BD21-FEAA-19E702451777}"/>
              </a:ext>
            </a:extLst>
          </p:cNvPr>
          <p:cNvSpPr/>
          <p:nvPr/>
        </p:nvSpPr>
        <p:spPr>
          <a:xfrm>
            <a:off x="3389150" y="2376179"/>
            <a:ext cx="2038525"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Model Rear Irradiance</a:t>
            </a:r>
          </a:p>
        </p:txBody>
      </p:sp>
      <p:sp>
        <p:nvSpPr>
          <p:cNvPr id="10" name="Rectangle 9">
            <a:extLst>
              <a:ext uri="{FF2B5EF4-FFF2-40B4-BE49-F238E27FC236}">
                <a16:creationId xmlns:a16="http://schemas.microsoft.com/office/drawing/2014/main" id="{C919F0BF-2156-5875-66A1-D734B3D52548}"/>
              </a:ext>
            </a:extLst>
          </p:cNvPr>
          <p:cNvSpPr/>
          <p:nvPr/>
        </p:nvSpPr>
        <p:spPr>
          <a:xfrm>
            <a:off x="6603534" y="1610685"/>
            <a:ext cx="2038525" cy="7550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Performance</a:t>
            </a:r>
          </a:p>
        </p:txBody>
      </p:sp>
      <p:cxnSp>
        <p:nvCxnSpPr>
          <p:cNvPr id="19" name="Straight Arrow Connector 18">
            <a:extLst>
              <a:ext uri="{FF2B5EF4-FFF2-40B4-BE49-F238E27FC236}">
                <a16:creationId xmlns:a16="http://schemas.microsoft.com/office/drawing/2014/main" id="{5E294EAB-F47E-2346-2C97-0C3D365F741D}"/>
              </a:ext>
            </a:extLst>
          </p:cNvPr>
          <p:cNvCxnSpPr>
            <a:cxnSpLocks/>
          </p:cNvCxnSpPr>
          <p:nvPr/>
        </p:nvCxnSpPr>
        <p:spPr>
          <a:xfrm>
            <a:off x="8642059" y="2017552"/>
            <a:ext cx="845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8211CA-EAC3-0A79-5BFF-6BEAEFDB0FED}"/>
              </a:ext>
            </a:extLst>
          </p:cNvPr>
          <p:cNvSpPr txBox="1"/>
          <p:nvPr/>
        </p:nvSpPr>
        <p:spPr>
          <a:xfrm>
            <a:off x="582518" y="75395"/>
            <a:ext cx="1218988" cy="369332"/>
          </a:xfrm>
          <a:prstGeom prst="rect">
            <a:avLst/>
          </a:prstGeom>
          <a:noFill/>
        </p:spPr>
        <p:txBody>
          <a:bodyPr wrap="none" rtlCol="0">
            <a:spAutoFit/>
          </a:bodyPr>
          <a:lstStyle/>
          <a:p>
            <a:r>
              <a:rPr lang="en-US" dirty="0"/>
              <a:t>Method 2a</a:t>
            </a:r>
          </a:p>
        </p:txBody>
      </p:sp>
      <p:sp>
        <p:nvSpPr>
          <p:cNvPr id="3" name="Rectangle 2">
            <a:extLst>
              <a:ext uri="{FF2B5EF4-FFF2-40B4-BE49-F238E27FC236}">
                <a16:creationId xmlns:a16="http://schemas.microsoft.com/office/drawing/2014/main" id="{365C7098-616E-2239-1927-CDAEEE2770B0}"/>
              </a:ext>
            </a:extLst>
          </p:cNvPr>
          <p:cNvSpPr/>
          <p:nvPr/>
        </p:nvSpPr>
        <p:spPr>
          <a:xfrm>
            <a:off x="3389150" y="176171"/>
            <a:ext cx="2038525" cy="755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Measure Front POA</a:t>
            </a:r>
          </a:p>
        </p:txBody>
      </p:sp>
      <p:cxnSp>
        <p:nvCxnSpPr>
          <p:cNvPr id="13" name="Straight Arrow Connector 12">
            <a:extLst>
              <a:ext uri="{FF2B5EF4-FFF2-40B4-BE49-F238E27FC236}">
                <a16:creationId xmlns:a16="http://schemas.microsoft.com/office/drawing/2014/main" id="{BF40DAA9-CC16-DC1C-79F4-3438E997498B}"/>
              </a:ext>
            </a:extLst>
          </p:cNvPr>
          <p:cNvCxnSpPr>
            <a:cxnSpLocks/>
            <a:stCxn id="3" idx="3"/>
          </p:cNvCxnSpPr>
          <p:nvPr/>
        </p:nvCxnSpPr>
        <p:spPr>
          <a:xfrm>
            <a:off x="5427675" y="553676"/>
            <a:ext cx="1175859" cy="143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4CB2DC9-70EF-E0CF-67FE-FE29D9778918}"/>
              </a:ext>
            </a:extLst>
          </p:cNvPr>
          <p:cNvSpPr/>
          <p:nvPr/>
        </p:nvSpPr>
        <p:spPr>
          <a:xfrm>
            <a:off x="9608191" y="1543574"/>
            <a:ext cx="2038525" cy="947956"/>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Compare to Measured</a:t>
            </a:r>
          </a:p>
          <a:p>
            <a:pPr algn="ctr"/>
            <a:r>
              <a:rPr lang="en-US" dirty="0"/>
              <a:t>Performance</a:t>
            </a:r>
          </a:p>
        </p:txBody>
      </p:sp>
    </p:spTree>
    <p:extLst>
      <p:ext uri="{BB962C8B-B14F-4D97-AF65-F5344CB8AC3E}">
        <p14:creationId xmlns:p14="http://schemas.microsoft.com/office/powerpoint/2010/main" val="38703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presentation-2019" id="{E8A68D52-70D5-1F45-9E2B-50DC26CDF849}" vid="{0CCD6724-4B42-BC4D-AA89-F63B9FDE5D3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B1323E06821C43BF423A2B0C95D055" ma:contentTypeVersion="4" ma:contentTypeDescription="Create a new document." ma:contentTypeScope="" ma:versionID="6b149e671d17ffd667753e9b3d836b56">
  <xsd:schema xmlns:xsd="http://www.w3.org/2001/XMLSchema" xmlns:xs="http://www.w3.org/2001/XMLSchema" xmlns:p="http://schemas.microsoft.com/office/2006/metadata/properties" xmlns:ns2="ce494762-11a6-4dac-99a9-d932fd80fd6e" xmlns:ns3="a8ceec0b-975c-4c28-86a8-e83aed309854" targetNamespace="http://schemas.microsoft.com/office/2006/metadata/properties" ma:root="true" ma:fieldsID="9feba110e99c5269e75041a6b91992d1" ns2:_="" ns3:_="">
    <xsd:import namespace="ce494762-11a6-4dac-99a9-d932fd80fd6e"/>
    <xsd:import namespace="a8ceec0b-975c-4c28-86a8-e83aed30985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494762-11a6-4dac-99a9-d932fd80fd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ceec0b-975c-4c28-86a8-e83aed30985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E2174E-EC20-414B-BF2C-22AB9C74F3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494762-11a6-4dac-99a9-d932fd80fd6e"/>
    <ds:schemaRef ds:uri="a8ceec0b-975c-4c28-86a8-e83aed3098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F95A3C-FE1C-470F-88FF-965C2686C481}">
  <ds:schemaRefs>
    <ds:schemaRef ds:uri="http://schemas.microsoft.com/office/2006/documentManagement/types"/>
    <ds:schemaRef ds:uri="http://purl.org/dc/terms/"/>
    <ds:schemaRef ds:uri="http://schemas.openxmlformats.org/package/2006/metadata/core-properties"/>
    <ds:schemaRef ds:uri="ce494762-11a6-4dac-99a9-d932fd80fd6e"/>
    <ds:schemaRef ds:uri="http://purl.org/dc/dcmitype/"/>
    <ds:schemaRef ds:uri="http://schemas.microsoft.com/office/infopath/2007/PartnerControls"/>
    <ds:schemaRef ds:uri="http://purl.org/dc/elements/1.1/"/>
    <ds:schemaRef ds:uri="http://schemas.microsoft.com/office/2006/metadata/properties"/>
    <ds:schemaRef ds:uri="a8ceec0b-975c-4c28-86a8-e83aed309854"/>
    <ds:schemaRef ds:uri="http://www.w3.org/XML/1998/namespace"/>
  </ds:schemaRefs>
</ds:datastoreItem>
</file>

<file path=customXml/itemProps3.xml><?xml version="1.0" encoding="utf-8"?>
<ds:datastoreItem xmlns:ds="http://schemas.openxmlformats.org/officeDocument/2006/customXml" ds:itemID="{88F70256-587F-4038-A84E-41605986C2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1189</TotalTime>
  <Words>663</Words>
  <Application>Microsoft Office PowerPoint</Application>
  <PresentationFormat>Widescreen</PresentationFormat>
  <Paragraphs>161</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Wingdings</vt:lpstr>
      <vt:lpstr>Office Theme</vt:lpstr>
      <vt:lpstr>1_Office Theme</vt:lpstr>
      <vt:lpstr>Overview</vt:lpstr>
      <vt:lpstr>Study suggestion: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Ovaitt, Silvana</dc:creator>
  <cp:lastModifiedBy>Deline, Chris</cp:lastModifiedBy>
  <cp:revision>4</cp:revision>
  <dcterms:created xsi:type="dcterms:W3CDTF">2022-09-14T19:05:01Z</dcterms:created>
  <dcterms:modified xsi:type="dcterms:W3CDTF">2022-09-28T20:04:50Z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0x01010056B1323E06821C43BF423A2B0C95D055</vt:lpwstr>
  </property>
</Properties>
</file>