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120" y="-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30-Jun-21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28/06/2021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4468901" y="533407"/>
            <a:ext cx="32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Things to do/I’m doing</a:t>
            </a:r>
            <a:endParaRPr lang="en-GB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DEDDE-1AC8-4A40-A556-A41064897F92}"/>
              </a:ext>
            </a:extLst>
          </p:cNvPr>
          <p:cNvSpPr txBox="1"/>
          <p:nvPr/>
        </p:nvSpPr>
        <p:spPr>
          <a:xfrm>
            <a:off x="3603329" y="1906288"/>
            <a:ext cx="4985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Do multiple iterations of actuator tests to gather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Refine actuator design (new moulds, iterate on actuator until a satisfactory design)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Work on OpenCV point tracking to get ground truth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Investigate ML solutions for control problem (possibly just with voltages, may need full EIT images)</a:t>
            </a:r>
          </a:p>
        </p:txBody>
      </p:sp>
    </p:spTree>
    <p:extLst>
      <p:ext uri="{BB962C8B-B14F-4D97-AF65-F5344CB8AC3E}">
        <p14:creationId xmlns:p14="http://schemas.microsoft.com/office/powerpoint/2010/main" val="30862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4059463" y="533407"/>
            <a:ext cx="407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SDM actuator with cable setup</a:t>
            </a:r>
            <a:endParaRPr lang="en-GB" sz="2400" dirty="0">
              <a:latin typeface="+mj-lt"/>
            </a:endParaRPr>
          </a:p>
        </p:txBody>
      </p:sp>
      <p:pic>
        <p:nvPicPr>
          <p:cNvPr id="2" name="cable_pull_setup">
            <a:hlinkClick r:id="" action="ppaction://media"/>
            <a:extLst>
              <a:ext uri="{FF2B5EF4-FFF2-40B4-BE49-F238E27FC236}">
                <a16:creationId xmlns:a16="http://schemas.microsoft.com/office/drawing/2014/main" id="{D625DA85-DD5C-47EB-BED8-5CEF1CC7CD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2284" y="1396411"/>
            <a:ext cx="8367431" cy="471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64EC2D-6D41-4043-97CC-513B4A4FC960}"/>
              </a:ext>
            </a:extLst>
          </p:cNvPr>
          <p:cNvSpPr txBox="1"/>
          <p:nvPr/>
        </p:nvSpPr>
        <p:spPr>
          <a:xfrm>
            <a:off x="3458482" y="533407"/>
            <a:ext cx="527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EIT data of SDM actuator in stepper rig</a:t>
            </a:r>
            <a:endParaRPr lang="en-GB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9D33F-2E3B-45D4-A23F-1283C066CADF}"/>
              </a:ext>
            </a:extLst>
          </p:cNvPr>
          <p:cNvSpPr txBox="1"/>
          <p:nvPr/>
        </p:nvSpPr>
        <p:spPr>
          <a:xfrm>
            <a:off x="2492227" y="3562621"/>
            <a:ext cx="157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 iteration</a:t>
            </a:r>
            <a:endParaRPr lang="en-GB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FEF24-FC9F-47D3-A19C-C7A4E2B240E5}"/>
              </a:ext>
            </a:extLst>
          </p:cNvPr>
          <p:cNvSpPr txBox="1"/>
          <p:nvPr/>
        </p:nvSpPr>
        <p:spPr>
          <a:xfrm>
            <a:off x="8733518" y="3562620"/>
            <a:ext cx="157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5 iterations</a:t>
            </a:r>
            <a:endParaRPr lang="en-GB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44E35-5FB1-4BD6-98E5-861AB1A55943}"/>
              </a:ext>
            </a:extLst>
          </p:cNvPr>
          <p:cNvSpPr txBox="1"/>
          <p:nvPr/>
        </p:nvSpPr>
        <p:spPr>
          <a:xfrm>
            <a:off x="5230664" y="6367198"/>
            <a:ext cx="173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10 iterations</a:t>
            </a:r>
            <a:endParaRPr lang="en-GB" sz="2000" dirty="0">
              <a:latin typeface="+mj-lt"/>
            </a:endParaRPr>
          </a:p>
        </p:txBody>
      </p:sp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F210766E-FDF0-4A5B-B822-22ACB58C1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r="7114" b="4824"/>
          <a:stretch/>
        </p:blipFill>
        <p:spPr>
          <a:xfrm>
            <a:off x="3925227" y="4052444"/>
            <a:ext cx="4143070" cy="2330228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DD6DEF6-0071-431C-A47E-9BC27C5FD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8" r="7302" b="5885"/>
          <a:stretch/>
        </p:blipFill>
        <p:spPr>
          <a:xfrm>
            <a:off x="7190394" y="1154398"/>
            <a:ext cx="4149879" cy="231851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781569-1A63-42CC-8DE3-FBC05D4D4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r="7193" b="6218"/>
          <a:stretch/>
        </p:blipFill>
        <p:spPr>
          <a:xfrm>
            <a:off x="981266" y="1176839"/>
            <a:ext cx="4143072" cy="22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90</Words>
  <Application>Microsoft Office PowerPoint</Application>
  <PresentationFormat>Widescreen</PresentationFormat>
  <Paragraphs>12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105</cp:revision>
  <dcterms:created xsi:type="dcterms:W3CDTF">2021-03-21T14:20:38Z</dcterms:created>
  <dcterms:modified xsi:type="dcterms:W3CDTF">2021-06-30T12:00:13Z</dcterms:modified>
</cp:coreProperties>
</file>