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24/05/2021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3774620" y="533407"/>
            <a:ext cx="464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Actuator with anterior EIT chamber</a:t>
            </a:r>
            <a:endParaRPr lang="en-GB" sz="2400" dirty="0">
              <a:latin typeface="+mj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859F8C-CB94-4B54-95B1-157E8D22CE3B}"/>
              </a:ext>
            </a:extLst>
          </p:cNvPr>
          <p:cNvSpPr/>
          <p:nvPr/>
        </p:nvSpPr>
        <p:spPr>
          <a:xfrm rot="14434522">
            <a:off x="7037938" y="4355730"/>
            <a:ext cx="159839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0CCB-B244-4AA2-83A3-992BEB591CBF}"/>
              </a:ext>
            </a:extLst>
          </p:cNvPr>
          <p:cNvSpPr txBox="1"/>
          <p:nvPr/>
        </p:nvSpPr>
        <p:spPr>
          <a:xfrm>
            <a:off x="4035362" y="5747178"/>
            <a:ext cx="412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Silicone layer to affix EIT chamber to actuator surface</a:t>
            </a:r>
            <a:endParaRPr lang="en-GB" sz="2400" dirty="0">
              <a:latin typeface="+mj-lt"/>
            </a:endParaRPr>
          </a:p>
        </p:txBody>
      </p:sp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A9BAEBE-76A6-45B1-A679-2D8BF1B4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8" y="1364576"/>
            <a:ext cx="5505129" cy="4128847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FA8361CB-2679-435F-988A-B64BAC96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75" y="1364576"/>
            <a:ext cx="5505129" cy="4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3774620" y="533407"/>
            <a:ext cx="464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Actuator with anterior EIT chamber</a:t>
            </a:r>
            <a:endParaRPr lang="en-GB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0CCB-B244-4AA2-83A3-992BEB591CBF}"/>
              </a:ext>
            </a:extLst>
          </p:cNvPr>
          <p:cNvSpPr txBox="1"/>
          <p:nvPr/>
        </p:nvSpPr>
        <p:spPr>
          <a:xfrm>
            <a:off x="3174288" y="6027003"/>
            <a:ext cx="584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Voltage reading over a 60ml pneumatic actuation (10ml at a time, ~1-2s per 10ml)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A1C90A-EB04-45F3-8BD6-3AC18629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7" y="1301876"/>
            <a:ext cx="5672329" cy="4254247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375D35F-9D44-48A4-8677-03429CE0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28" y="1301875"/>
            <a:ext cx="5672328" cy="4254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ECA167-EE7B-434F-90CD-74441D76C1C2}"/>
              </a:ext>
            </a:extLst>
          </p:cNvPr>
          <p:cNvSpPr txBox="1"/>
          <p:nvPr/>
        </p:nvSpPr>
        <p:spPr>
          <a:xfrm>
            <a:off x="7125802" y="2175675"/>
            <a:ext cx="204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Actuated to 22.5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°</a:t>
            </a:r>
            <a:endParaRPr lang="en-GB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B89E5-9D79-4BF4-8E9B-2EF891B1BF61}"/>
              </a:ext>
            </a:extLst>
          </p:cNvPr>
          <p:cNvSpPr txBox="1"/>
          <p:nvPr/>
        </p:nvSpPr>
        <p:spPr>
          <a:xfrm>
            <a:off x="8682458" y="4611859"/>
            <a:ext cx="204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Actuated to 22.5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°</a:t>
            </a:r>
            <a:endParaRPr lang="en-GB" dirty="0"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D317F1-C3A0-42E4-BDDD-0D84D04E1F00}"/>
              </a:ext>
            </a:extLst>
          </p:cNvPr>
          <p:cNvSpPr/>
          <p:nvPr/>
        </p:nvSpPr>
        <p:spPr>
          <a:xfrm rot="16200000">
            <a:off x="9738751" y="4263599"/>
            <a:ext cx="46733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DB3991-F953-4931-A0B0-2CA063BAB24D}"/>
              </a:ext>
            </a:extLst>
          </p:cNvPr>
          <p:cNvSpPr/>
          <p:nvPr/>
        </p:nvSpPr>
        <p:spPr>
          <a:xfrm rot="3157496">
            <a:off x="7913303" y="2647088"/>
            <a:ext cx="56934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0CAE0-7BD9-456C-9634-AF531D574A7E}"/>
              </a:ext>
            </a:extLst>
          </p:cNvPr>
          <p:cNvSpPr txBox="1"/>
          <p:nvPr/>
        </p:nvSpPr>
        <p:spPr>
          <a:xfrm>
            <a:off x="9972416" y="1140712"/>
            <a:ext cx="16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Noise?</a:t>
            </a:r>
            <a:endParaRPr lang="en-GB" dirty="0">
              <a:latin typeface="+mj-lt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91EC894-0A9A-4421-B15E-062AEC0FFA1F}"/>
              </a:ext>
            </a:extLst>
          </p:cNvPr>
          <p:cNvSpPr/>
          <p:nvPr/>
        </p:nvSpPr>
        <p:spPr>
          <a:xfrm rot="7335450">
            <a:off x="10280944" y="1606586"/>
            <a:ext cx="56934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F9027-F84E-4425-9CE1-6B6B349CEF36}"/>
              </a:ext>
            </a:extLst>
          </p:cNvPr>
          <p:cNvSpPr txBox="1"/>
          <p:nvPr/>
        </p:nvSpPr>
        <p:spPr>
          <a:xfrm>
            <a:off x="1245543" y="1873631"/>
            <a:ext cx="225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Actuated, but not enough change to see difference</a:t>
            </a:r>
            <a:endParaRPr lang="en-GB" dirty="0">
              <a:latin typeface="+mj-lt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2A017F-7682-4B09-97B0-17BAD397C797}"/>
              </a:ext>
            </a:extLst>
          </p:cNvPr>
          <p:cNvSpPr/>
          <p:nvPr/>
        </p:nvSpPr>
        <p:spPr>
          <a:xfrm rot="3157496">
            <a:off x="2592221" y="2890538"/>
            <a:ext cx="56934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75559C0-609E-4047-8CC8-35273E9D45BA}"/>
              </a:ext>
            </a:extLst>
          </p:cNvPr>
          <p:cNvSpPr/>
          <p:nvPr/>
        </p:nvSpPr>
        <p:spPr>
          <a:xfrm rot="16200000">
            <a:off x="9836344" y="3502205"/>
            <a:ext cx="272143" cy="79168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3332386" y="533407"/>
            <a:ext cx="552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New idea: SDM actuator with EIT chamber</a:t>
            </a:r>
            <a:endParaRPr lang="en-GB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0CCB-B244-4AA2-83A3-992BEB591CBF}"/>
              </a:ext>
            </a:extLst>
          </p:cNvPr>
          <p:cNvSpPr txBox="1"/>
          <p:nvPr/>
        </p:nvSpPr>
        <p:spPr>
          <a:xfrm>
            <a:off x="3174288" y="6027003"/>
            <a:ext cx="584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Voltage reading over a 60ml pneumatic actuation (10ml at a time, ~1-2s per 10ml)</a:t>
            </a:r>
            <a:endParaRPr lang="en-GB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0CAE0-7BD9-456C-9634-AF531D574A7E}"/>
              </a:ext>
            </a:extLst>
          </p:cNvPr>
          <p:cNvSpPr txBox="1"/>
          <p:nvPr/>
        </p:nvSpPr>
        <p:spPr>
          <a:xfrm>
            <a:off x="9972416" y="1140712"/>
            <a:ext cx="16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Noise?</a:t>
            </a:r>
            <a:endParaRPr lang="en-GB" dirty="0">
              <a:latin typeface="+mj-lt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91EC894-0A9A-4421-B15E-062AEC0FFA1F}"/>
              </a:ext>
            </a:extLst>
          </p:cNvPr>
          <p:cNvSpPr/>
          <p:nvPr/>
        </p:nvSpPr>
        <p:spPr>
          <a:xfrm rot="7335450">
            <a:off x="10280944" y="1606586"/>
            <a:ext cx="569340" cy="31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9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96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75</cp:revision>
  <dcterms:created xsi:type="dcterms:W3CDTF">2021-03-21T14:20:38Z</dcterms:created>
  <dcterms:modified xsi:type="dcterms:W3CDTF">2021-05-27T15:53:37Z</dcterms:modified>
</cp:coreProperties>
</file>