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7D-8BD6-43FA-A42A-898DFA61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24E8-DB18-4657-ADDD-821C9879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704-1F68-4F94-B10B-690A915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AFB-F7C5-4325-8C2B-6CE2A7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18E0-CD18-44F4-9EC3-DDCFA86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65C-959E-44C5-91A3-FD5A4D5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28D7-2D4D-4541-B016-191E939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F2D-A403-4DD7-BDEA-4FB9B5CF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06C-211F-4715-B55A-3E0365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D80-A973-4F3B-AE58-093661A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CF3C-5A61-4637-B740-58583312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2855-0F01-45BD-8800-D0AC60C1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681-E622-4E7D-96C5-808B9A2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492-CA97-4A3D-81D4-B2F8741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23C-B55A-4122-9C47-5B26CADE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994-2C86-473B-A389-8361D5F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1A8-AC1F-490E-8ADF-7066446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5251-C5AB-4876-8133-954559C0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9E16-C602-4D19-B204-6FF2C3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9B2D-48CD-4862-86E3-FA44811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93E-B234-46A7-A838-886F5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7665-6590-4AAD-9A5C-0DC2B8F7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9748-4080-4E2A-A742-6F82CF0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C4AE-39EC-43B7-924A-06C4314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DD0-8FFD-4FDA-86FA-7E4FBD6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699-7BF8-47F1-B1A8-8D58EE4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FF8-03C8-4AB9-A1D9-53F4D7078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44E-A91B-4E85-B31C-09DEDA50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488-98EF-4B8E-ACAB-FA473F1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1B5D-611E-4A2C-AF2B-89519DE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D429-D6F0-4AB7-8188-4643692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571-E241-4EFD-9319-6288A2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659D-5A8C-4AC7-9CB1-48388AB4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63F-414B-4CB8-986C-F4F0EF7F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0239C-713A-400A-A74C-E0AD4D60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34-542C-4DCC-894E-4CBD227C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E5C6-4D25-4510-A263-A821416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C75F-79DB-43C0-BBA6-0E70DDE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DB2-6651-4A73-A202-A9C8051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92A-70B2-4C7F-8820-FDE8D64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D323B-F0B3-4ED5-8AEE-0E5B4C1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F6A6-F103-4847-836B-04C25D0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413D-4643-4314-9F70-97CE4FA3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2390-CE53-41C3-8F74-91B75EF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249E-F012-447E-B722-FB157FD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32C9-16A9-4281-BBCC-6EFC350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AA-12E1-40AF-A6A2-59FF007E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7BD-266E-4965-92A5-4435E4E2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11A4-2E30-4B9A-9CB2-817A997C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4584-1749-4299-BCAC-34212F6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B846-4B9C-455D-A649-6CD7A22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48C-3E7E-4000-AC18-2316D73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FF9-C429-40AA-9F00-2A2EC3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F7DC-3FD6-458A-B746-A1E0151E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0B00-D969-4942-971F-471C0B6B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2A72-3DC9-4EF2-888B-0C50777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3847-D2C4-4700-9768-7AD74C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129-60C4-47BC-A7A3-B7F374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F532-7F2B-4D14-A36D-6C4B307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4986-BEC3-4010-8828-B37A9DB9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0EC-6AD7-4BE0-B40F-1831545F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E458-2DE3-4186-88BC-14DDD60C3D1E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0A7-C73E-42ED-9154-1405E644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AF2-E078-4D03-BF31-BE402A21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16586-4249-4452-A327-31FA61D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EIT x Soft Robots: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D5E72-B030-4A59-BA4D-220C15C8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of Monday 14/06/2021</a:t>
            </a:r>
          </a:p>
        </p:txBody>
      </p:sp>
    </p:spTree>
    <p:extLst>
      <p:ext uri="{BB962C8B-B14F-4D97-AF65-F5344CB8AC3E}">
        <p14:creationId xmlns:p14="http://schemas.microsoft.com/office/powerpoint/2010/main" val="12413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5112105" y="533407"/>
            <a:ext cx="196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Project poster</a:t>
            </a:r>
            <a:endParaRPr lang="en-GB" sz="2400" dirty="0">
              <a:latin typeface="+mj-lt"/>
            </a:endParaRP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CF76016-5C9E-4638-9B46-0195A4851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02" y="1173084"/>
            <a:ext cx="3527796" cy="5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5563231" y="533407"/>
            <a:ext cx="106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TODO</a:t>
            </a:r>
            <a:endParaRPr lang="en-GB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DEDDE-1AC8-4A40-A556-A41064897F92}"/>
              </a:ext>
            </a:extLst>
          </p:cNvPr>
          <p:cNvSpPr txBox="1"/>
          <p:nvPr/>
        </p:nvSpPr>
        <p:spPr>
          <a:xfrm>
            <a:off x="3603329" y="1906288"/>
            <a:ext cx="4985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Add stepper motor to get set/predictable actuation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Do multiple iterations of actuator tests to gather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Investigate ML solutions for control problem (possibly just with voltages, may need full EIT images)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Refine actuator design (new moulds, iterate on actuator until a satisfactory design)</a:t>
            </a:r>
          </a:p>
        </p:txBody>
      </p:sp>
    </p:spTree>
    <p:extLst>
      <p:ext uri="{BB962C8B-B14F-4D97-AF65-F5344CB8AC3E}">
        <p14:creationId xmlns:p14="http://schemas.microsoft.com/office/powerpoint/2010/main" val="308623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1C90A-EB04-45F3-8BD6-3AC18629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0"/>
          <a:stretch/>
        </p:blipFill>
        <p:spPr>
          <a:xfrm>
            <a:off x="402970" y="1394405"/>
            <a:ext cx="4789516" cy="47679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3569926" y="533407"/>
            <a:ext cx="505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SDM actuator data: multiple iterations</a:t>
            </a:r>
            <a:endParaRPr lang="en-GB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A0CCB-B244-4AA2-83A3-992BEB591CBF}"/>
              </a:ext>
            </a:extLst>
          </p:cNvPr>
          <p:cNvSpPr txBox="1"/>
          <p:nvPr/>
        </p:nvSpPr>
        <p:spPr>
          <a:xfrm>
            <a:off x="3174288" y="6027003"/>
            <a:ext cx="584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Voltage reading over a 20 mm cable actuation (5 mm at a time, ~1-2s per 5 mm)</a:t>
            </a:r>
            <a:endParaRPr lang="en-GB" sz="2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5D35F-9D44-48A4-8677-03429CE07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0"/>
          <a:stretch/>
        </p:blipFill>
        <p:spPr>
          <a:xfrm>
            <a:off x="6134301" y="1394406"/>
            <a:ext cx="4789516" cy="47679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4F9027-F84E-4425-9CE1-6B6B349CEF36}"/>
              </a:ext>
            </a:extLst>
          </p:cNvPr>
          <p:cNvSpPr txBox="1"/>
          <p:nvPr/>
        </p:nvSpPr>
        <p:spPr>
          <a:xfrm>
            <a:off x="291583" y="1000482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20mm pull of cable</a:t>
            </a:r>
            <a:endParaRPr lang="en-GB" dirty="0">
              <a:latin typeface="+mj-lt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2A017F-7682-4B09-97B0-17BAD397C797}"/>
              </a:ext>
            </a:extLst>
          </p:cNvPr>
          <p:cNvSpPr/>
          <p:nvPr/>
        </p:nvSpPr>
        <p:spPr>
          <a:xfrm rot="3969080">
            <a:off x="1086459" y="2172819"/>
            <a:ext cx="1816365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BB00881-9F23-487C-926C-7216C4468B69}"/>
              </a:ext>
            </a:extLst>
          </p:cNvPr>
          <p:cNvSpPr/>
          <p:nvPr/>
        </p:nvSpPr>
        <p:spPr>
          <a:xfrm>
            <a:off x="2253343" y="3223633"/>
            <a:ext cx="291583" cy="27104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E822F-1428-469A-BE24-27066EDE37C4}"/>
              </a:ext>
            </a:extLst>
          </p:cNvPr>
          <p:cNvSpPr txBox="1"/>
          <p:nvPr/>
        </p:nvSpPr>
        <p:spPr>
          <a:xfrm>
            <a:off x="9596833" y="969253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20mm pull of cable</a:t>
            </a:r>
            <a:endParaRPr lang="en-GB" dirty="0"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F23B3BE-BF41-4312-9853-1E36BA55F01B}"/>
              </a:ext>
            </a:extLst>
          </p:cNvPr>
          <p:cNvSpPr/>
          <p:nvPr/>
        </p:nvSpPr>
        <p:spPr>
          <a:xfrm rot="7127497">
            <a:off x="9104184" y="2167459"/>
            <a:ext cx="2077066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4350DDE-4E3C-44DE-BAB7-DC94886EEA39}"/>
              </a:ext>
            </a:extLst>
          </p:cNvPr>
          <p:cNvSpPr/>
          <p:nvPr/>
        </p:nvSpPr>
        <p:spPr>
          <a:xfrm rot="10800000">
            <a:off x="9220841" y="3197319"/>
            <a:ext cx="291583" cy="27104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F57FA03-90B8-4038-8254-385560C138C6}"/>
              </a:ext>
            </a:extLst>
          </p:cNvPr>
          <p:cNvSpPr/>
          <p:nvPr/>
        </p:nvSpPr>
        <p:spPr>
          <a:xfrm rot="10800000">
            <a:off x="8766150" y="3280440"/>
            <a:ext cx="312546" cy="20826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5CABB7-C336-43CE-AE40-124A3DBEF81E}"/>
              </a:ext>
            </a:extLst>
          </p:cNvPr>
          <p:cNvSpPr txBox="1"/>
          <p:nvPr/>
        </p:nvSpPr>
        <p:spPr>
          <a:xfrm>
            <a:off x="8470161" y="4366780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10mm pull of cable</a:t>
            </a:r>
            <a:endParaRPr lang="en-GB" dirty="0">
              <a:latin typeface="+mj-lt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61AFBD6-B911-46B0-89F0-FC71FE231636}"/>
              </a:ext>
            </a:extLst>
          </p:cNvPr>
          <p:cNvSpPr/>
          <p:nvPr/>
        </p:nvSpPr>
        <p:spPr>
          <a:xfrm rot="14400000">
            <a:off x="8740416" y="3824543"/>
            <a:ext cx="960850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67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75D35F-9D44-48A4-8677-03429CE07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26"/>
          <a:stretch/>
        </p:blipFill>
        <p:spPr>
          <a:xfrm>
            <a:off x="3035934" y="1098486"/>
            <a:ext cx="5710737" cy="5637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4596300" y="533407"/>
            <a:ext cx="322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SDM actuator EIT data</a:t>
            </a:r>
            <a:endParaRPr lang="en-GB" sz="2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E822F-1428-469A-BE24-27066EDE37C4}"/>
              </a:ext>
            </a:extLst>
          </p:cNvPr>
          <p:cNvSpPr txBox="1"/>
          <p:nvPr/>
        </p:nvSpPr>
        <p:spPr>
          <a:xfrm>
            <a:off x="5966339" y="4344281"/>
            <a:ext cx="257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Force against actuator tip</a:t>
            </a:r>
            <a:endParaRPr lang="en-GB" dirty="0">
              <a:latin typeface="+mj-lt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61AFBD6-B911-46B0-89F0-FC71FE231636}"/>
              </a:ext>
            </a:extLst>
          </p:cNvPr>
          <p:cNvSpPr/>
          <p:nvPr/>
        </p:nvSpPr>
        <p:spPr>
          <a:xfrm rot="15121473">
            <a:off x="5614341" y="3702413"/>
            <a:ext cx="1038444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70BDCA-480D-4482-8A51-E583E2CB998C}"/>
              </a:ext>
            </a:extLst>
          </p:cNvPr>
          <p:cNvSpPr/>
          <p:nvPr/>
        </p:nvSpPr>
        <p:spPr>
          <a:xfrm rot="15121473">
            <a:off x="6122790" y="3702413"/>
            <a:ext cx="1038444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3F958F4-1112-427B-809D-CA6CE2D98709}"/>
              </a:ext>
            </a:extLst>
          </p:cNvPr>
          <p:cNvSpPr/>
          <p:nvPr/>
        </p:nvSpPr>
        <p:spPr>
          <a:xfrm rot="16691084">
            <a:off x="7169715" y="3708422"/>
            <a:ext cx="1038444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49561D8-5673-4EB1-9C30-F73E89BB2A1E}"/>
              </a:ext>
            </a:extLst>
          </p:cNvPr>
          <p:cNvSpPr/>
          <p:nvPr/>
        </p:nvSpPr>
        <p:spPr>
          <a:xfrm rot="16392263">
            <a:off x="6635515" y="3687323"/>
            <a:ext cx="1038444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2FD632-5158-4E20-ACC4-9855D8A0DC5A}"/>
              </a:ext>
            </a:extLst>
          </p:cNvPr>
          <p:cNvSpPr txBox="1"/>
          <p:nvPr/>
        </p:nvSpPr>
        <p:spPr>
          <a:xfrm>
            <a:off x="200928" y="3481352"/>
            <a:ext cx="257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20 mm change in cable length to flex actuator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472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123</Words>
  <Application>Microsoft Office PowerPoint</Application>
  <PresentationFormat>Widescreen</PresentationFormat>
  <Paragraphs>16</Paragraphs>
  <Slides>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EIT x Soft Robots:  project update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soft robot update</dc:title>
  <dc:creator>DeLorey, Charles</dc:creator>
  <cp:lastModifiedBy>DeLorey, Charles</cp:lastModifiedBy>
  <cp:revision>93</cp:revision>
  <dcterms:created xsi:type="dcterms:W3CDTF">2021-03-21T14:20:38Z</dcterms:created>
  <dcterms:modified xsi:type="dcterms:W3CDTF">2021-06-16T11:14:39Z</dcterms:modified>
</cp:coreProperties>
</file>