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897D-8BD6-43FA-A42A-898DFA611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24E8-DB18-4657-ADDD-821C9879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704-1F68-4F94-B10B-690A915D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2AFB-F7C5-4325-8C2B-6CE2A77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18E0-CD18-44F4-9EC3-DDCFA86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B65C-959E-44C5-91A3-FD5A4D5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28D7-2D4D-4541-B016-191E939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9F2D-A403-4DD7-BDEA-4FB9B5CF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06C-211F-4715-B55A-3E03652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4D80-A973-4F3B-AE58-093661A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9CF3C-5A61-4637-B740-58583312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2855-0F01-45BD-8800-D0AC60C1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681-E622-4E7D-96C5-808B9A2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B492-CA97-4A3D-81D4-B2F87411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23C-B55A-4122-9C47-5B26CADE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994-2C86-473B-A389-8361D5F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1A8-AC1F-490E-8ADF-7066446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5251-C5AB-4876-8133-954559C0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9E16-C602-4D19-B204-6FF2C36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9B2D-48CD-4862-86E3-FA448115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93E-B234-46A7-A838-886F5AD3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7665-6590-4AAD-9A5C-0DC2B8F7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9748-4080-4E2A-A742-6F82CF0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C4AE-39EC-43B7-924A-06C4314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6DD0-8FFD-4FDA-86FA-7E4FBD63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699-7BF8-47F1-B1A8-8D58EE43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AFF8-03C8-4AB9-A1D9-53F4D7078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044E-A91B-4E85-B31C-09DEDA50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9488-98EF-4B8E-ACAB-FA473F1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1B5D-611E-4A2C-AF2B-89519DE8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D429-D6F0-4AB7-8188-4643692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7571-E241-4EFD-9319-6288A290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659D-5A8C-4AC7-9CB1-48388AB4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063F-414B-4CB8-986C-F4F0EF7F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0239C-713A-400A-A74C-E0AD4D60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D9534-542C-4DCC-894E-4CBD227C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E5C6-4D25-4510-A263-A8214162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EC75F-79DB-43C0-BBA6-0E70DDEA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68DB2-6651-4A73-A202-A9C80517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A92A-70B2-4C7F-8820-FDE8D648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D323B-F0B3-4ED5-8AEE-0E5B4C1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F6A6-F103-4847-836B-04C25D0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413D-4643-4314-9F70-97CE4FA3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2390-CE53-41C3-8F74-91B75EF1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249E-F012-447E-B722-FB157FD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32C9-16A9-4281-BBCC-6EFC3504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7AA-12E1-40AF-A6A2-59FF007E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E7BD-266E-4965-92A5-4435E4E2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11A4-2E30-4B9A-9CB2-817A997C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4584-1749-4299-BCAC-34212F6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B846-4B9C-455D-A649-6CD7A22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148C-3E7E-4000-AC18-2316D73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FF9-C429-40AA-9F00-2A2EC3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F7DC-3FD6-458A-B746-A1E0151E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B0B00-D969-4942-971F-471C0B6B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2A72-3DC9-4EF2-888B-0C50777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63847-D2C4-4700-9768-7AD74C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0129-60C4-47BC-A7A3-B7F3744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1F532-7F2B-4D14-A36D-6C4B307C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4986-BEC3-4010-8828-B37A9DB9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F0EC-6AD7-4BE0-B40F-1831545F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E458-2DE3-4186-88BC-14DDD60C3D1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40A7-C73E-42ED-9154-1405E644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AF2-E078-4D03-BF31-BE402A215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16586-4249-4452-A327-31FA61D1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EIT x Soft Robots: </a:t>
            </a:r>
            <a:br>
              <a:rPr lang="en-US" dirty="0"/>
            </a:br>
            <a:r>
              <a:rPr lang="en-US" dirty="0"/>
              <a:t>project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AD5E72-B030-4A59-BA4D-220C15C80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Week of Monday 12/04/2021</a:t>
            </a:r>
          </a:p>
        </p:txBody>
      </p:sp>
    </p:spTree>
    <p:extLst>
      <p:ext uri="{BB962C8B-B14F-4D97-AF65-F5344CB8AC3E}">
        <p14:creationId xmlns:p14="http://schemas.microsoft.com/office/powerpoint/2010/main" val="12413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3DAA9-5D12-457A-874B-992F2810A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5" y="106134"/>
            <a:ext cx="8733972" cy="65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61A0B4-60FA-4B46-99C5-0A96F0137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2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Office Theme</vt:lpstr>
      <vt:lpstr>EIT x Soft Robots:  project update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 soft robot update</dc:title>
  <dc:creator>DeLorey, Charles</dc:creator>
  <cp:lastModifiedBy>DeLorey, Charles</cp:lastModifiedBy>
  <cp:revision>17</cp:revision>
  <dcterms:created xsi:type="dcterms:W3CDTF">2021-03-21T14:20:38Z</dcterms:created>
  <dcterms:modified xsi:type="dcterms:W3CDTF">2021-04-14T10:48:21Z</dcterms:modified>
</cp:coreProperties>
</file>